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71" r:id="rId5"/>
    <p:sldId id="279" r:id="rId6"/>
    <p:sldId id="272" r:id="rId7"/>
    <p:sldId id="273" r:id="rId8"/>
    <p:sldId id="274" r:id="rId9"/>
    <p:sldId id="280" r:id="rId10"/>
    <p:sldId id="281" r:id="rId11"/>
    <p:sldId id="278" r:id="rId12"/>
    <p:sldId id="275" r:id="rId13"/>
    <p:sldId id="276" r:id="rId14"/>
    <p:sldId id="277" r:id="rId15"/>
    <p:sldId id="282" r:id="rId16"/>
    <p:sldId id="283" r:id="rId17"/>
  </p:sldIdLst>
  <p:sldSz cx="12192000" cy="6858000"/>
  <p:notesSz cx="6794500" cy="9906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35" userDrawn="1">
          <p15:clr>
            <a:srgbClr val="A4A3A4"/>
          </p15:clr>
        </p15:guide>
        <p15:guide id="2" pos="3840">
          <p15:clr>
            <a:srgbClr val="A4A3A4"/>
          </p15:clr>
        </p15:guide>
        <p15:guide id="3" orient="horz" pos="213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5C2A457-6E58-0860-D5D1-BCB66F029775}" name="Julie Trøllund Jensen" initials="JJ" userId="S::jun@systematic.com::fad573bc-097e-41c1-9574-154ea964b37a" providerId="AD"/>
  <p188:author id="{C12219B2-7FB6-2EE5-C1B3-15EC69255AEA}" name="Lars Andersen" initials="LA" userId="S::lnd@systematic.com::7159afef-8ea8-4d09-ab0e-bd3894ab5da3" providerId="AD"/>
  <p188:author id="{C2B0E4DD-C2D3-4C64-E679-D038E5F88D6F}" name="Pernille Bræmer-Jensen" initials="PB" userId="S::pbj@systematic.com::0e327b42-8181-45e5-9425-f3db70acfbae"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B3B3"/>
    <a:srgbClr val="FFFFFF"/>
    <a:srgbClr val="000000"/>
    <a:srgbClr val="FA485C"/>
    <a:srgbClr val="151E64"/>
    <a:srgbClr val="0F366E"/>
    <a:srgbClr val="172882"/>
    <a:srgbClr val="193CBE"/>
    <a:srgbClr val="B2BBDF"/>
    <a:srgbClr val="141446"/>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02" d="100"/>
          <a:sy n="102" d="100"/>
        </p:scale>
        <p:origin x="1830" y="114"/>
      </p:cViewPr>
      <p:guideLst>
        <p:guide orient="horz" pos="935"/>
        <p:guide pos="3840"/>
        <p:guide orient="horz" pos="213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Date Placeholder 8">
            <a:extLst>
              <a:ext uri="{FF2B5EF4-FFF2-40B4-BE49-F238E27FC236}">
                <a16:creationId xmlns:a16="http://schemas.microsoft.com/office/drawing/2014/main" id="{AE845206-9D4B-4268-8A29-9556DF4E2290}"/>
              </a:ext>
            </a:extLst>
          </p:cNvPr>
          <p:cNvSpPr>
            <a:spLocks noGrp="1"/>
          </p:cNvSpPr>
          <p:nvPr>
            <p:ph type="dt" idx="1"/>
          </p:nvPr>
        </p:nvSpPr>
        <p:spPr>
          <a:xfrm>
            <a:off x="4716456" y="9481664"/>
            <a:ext cx="1577849" cy="165427"/>
          </a:xfrm>
          <a:prstGeom prst="rect">
            <a:avLst/>
          </a:prstGeom>
        </p:spPr>
        <p:txBody>
          <a:bodyPr vert="horz" lIns="0" tIns="0" rIns="0" bIns="0" rtlCol="0" anchor="t" anchorCtr="0"/>
          <a:lstStyle>
            <a:lvl1pPr algn="r">
              <a:defRPr sz="800">
                <a:latin typeface="+mn-lt"/>
              </a:defRPr>
            </a:lvl1pPr>
          </a:lstStyle>
          <a:p>
            <a:fld id="{681EF29B-F0DE-4A5D-971E-F0D2D074F34E}" type="datetime4">
              <a:rPr lang="en-GB" smtClean="0"/>
              <a:t>26 March 2026</a:t>
            </a:fld>
            <a:endParaRPr lang="en-GB" sz="800"/>
          </a:p>
        </p:txBody>
      </p:sp>
      <p:sp>
        <p:nvSpPr>
          <p:cNvPr id="11" name="Slide Number Placeholder 9">
            <a:extLst>
              <a:ext uri="{FF2B5EF4-FFF2-40B4-BE49-F238E27FC236}">
                <a16:creationId xmlns:a16="http://schemas.microsoft.com/office/drawing/2014/main" id="{DF349B49-B9DF-4BAC-A781-810C4D36F493}"/>
              </a:ext>
            </a:extLst>
          </p:cNvPr>
          <p:cNvSpPr>
            <a:spLocks noGrp="1"/>
          </p:cNvSpPr>
          <p:nvPr>
            <p:ph type="sldNum" sz="quarter" idx="3"/>
          </p:nvPr>
        </p:nvSpPr>
        <p:spPr>
          <a:xfrm>
            <a:off x="4716456" y="9284698"/>
            <a:ext cx="1577849" cy="165427"/>
          </a:xfrm>
          <a:prstGeom prst="rect">
            <a:avLst/>
          </a:prstGeom>
        </p:spPr>
        <p:txBody>
          <a:bodyPr vert="horz" lIns="0" tIns="0" rIns="0" bIns="0" rtlCol="0" anchor="t" anchorCtr="0"/>
          <a:lstStyle>
            <a:lvl1pPr algn="r">
              <a:defRPr sz="800">
                <a:latin typeface="+mn-lt"/>
              </a:defRPr>
            </a:lvl1pPr>
          </a:lstStyle>
          <a:p>
            <a:fld id="{A16CFAD1-D197-4A88-B173-A6412E995EE5}" type="slidenum">
              <a:rPr lang="en-GB" smtClean="0"/>
              <a:pPr/>
              <a:t>‹#›</a:t>
            </a:fld>
            <a:endParaRPr lang="en-GB" sz="800"/>
          </a:p>
        </p:txBody>
      </p:sp>
      <p:sp>
        <p:nvSpPr>
          <p:cNvPr id="12" name="Footer Placeholder 10">
            <a:extLst>
              <a:ext uri="{FF2B5EF4-FFF2-40B4-BE49-F238E27FC236}">
                <a16:creationId xmlns:a16="http://schemas.microsoft.com/office/drawing/2014/main" id="{4B53B10D-D604-4E2D-B18E-A2B8163CC1E4}"/>
              </a:ext>
            </a:extLst>
          </p:cNvPr>
          <p:cNvSpPr>
            <a:spLocks noGrp="1"/>
          </p:cNvSpPr>
          <p:nvPr>
            <p:ph type="ftr" sz="quarter" idx="2"/>
          </p:nvPr>
        </p:nvSpPr>
        <p:spPr>
          <a:xfrm>
            <a:off x="442233" y="9481664"/>
            <a:ext cx="4268644" cy="165427"/>
          </a:xfrm>
          <a:prstGeom prst="rect">
            <a:avLst/>
          </a:prstGeom>
        </p:spPr>
        <p:txBody>
          <a:bodyPr vert="horz" lIns="0" tIns="0" rIns="0" bIns="0" rtlCol="0" anchor="t" anchorCtr="0"/>
          <a:lstStyle>
            <a:lvl1pPr algn="l">
              <a:defRPr sz="800">
                <a:latin typeface="+mn-lt"/>
              </a:defRPr>
            </a:lvl1pPr>
          </a:lstStyle>
          <a:p>
            <a:endParaRPr lang="en-GB" sz="800"/>
          </a:p>
        </p:txBody>
      </p:sp>
      <p:sp>
        <p:nvSpPr>
          <p:cNvPr id="13" name="Header Placeholder 12">
            <a:extLst>
              <a:ext uri="{FF2B5EF4-FFF2-40B4-BE49-F238E27FC236}">
                <a16:creationId xmlns:a16="http://schemas.microsoft.com/office/drawing/2014/main" id="{0225AF11-4B47-41F0-B130-3DC91DD63C44}"/>
              </a:ext>
            </a:extLst>
          </p:cNvPr>
          <p:cNvSpPr>
            <a:spLocks noGrp="1"/>
          </p:cNvSpPr>
          <p:nvPr>
            <p:ph type="hdr" sz="quarter"/>
          </p:nvPr>
        </p:nvSpPr>
        <p:spPr>
          <a:xfrm>
            <a:off x="442233" y="9284698"/>
            <a:ext cx="4268644" cy="165427"/>
          </a:xfrm>
          <a:prstGeom prst="rect">
            <a:avLst/>
          </a:prstGeom>
        </p:spPr>
        <p:txBody>
          <a:bodyPr vert="horz" lIns="0" tIns="0" rIns="0" bIns="0" rtlCol="0" anchor="t" anchorCtr="0"/>
          <a:lstStyle>
            <a:lvl1pPr algn="l">
              <a:defRPr sz="800">
                <a:latin typeface="+mn-lt"/>
              </a:defRPr>
            </a:lvl1pPr>
          </a:lstStyle>
          <a:p>
            <a:endParaRPr lang="en-GB" sz="800"/>
          </a:p>
        </p:txBody>
      </p:sp>
      <p:pic>
        <p:nvPicPr>
          <p:cNvPr id="6" name="Graphic 5">
            <a:extLst>
              <a:ext uri="{FF2B5EF4-FFF2-40B4-BE49-F238E27FC236}">
                <a16:creationId xmlns:a16="http://schemas.microsoft.com/office/drawing/2014/main" id="{D79B6ABE-A9E9-4E0E-A047-1DF52B239B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92177" y="454550"/>
            <a:ext cx="802128" cy="123825"/>
          </a:xfrm>
          <a:prstGeom prst="rect">
            <a:avLst/>
          </a:prstGeom>
        </p:spPr>
      </p:pic>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Notes Placeholder 7">
            <a:extLst>
              <a:ext uri="{FF2B5EF4-FFF2-40B4-BE49-F238E27FC236}">
                <a16:creationId xmlns:a16="http://schemas.microsoft.com/office/drawing/2014/main" id="{ED603FBB-C012-44F8-8D4E-1E5BCC6355E2}"/>
              </a:ext>
            </a:extLst>
          </p:cNvPr>
          <p:cNvSpPr>
            <a:spLocks noGrp="1"/>
          </p:cNvSpPr>
          <p:nvPr>
            <p:ph type="body" sz="quarter" idx="3"/>
          </p:nvPr>
        </p:nvSpPr>
        <p:spPr>
          <a:xfrm>
            <a:off x="356667" y="5757101"/>
            <a:ext cx="6081167" cy="337018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Slide Image Placeholder 11">
            <a:extLst>
              <a:ext uri="{FF2B5EF4-FFF2-40B4-BE49-F238E27FC236}">
                <a16:creationId xmlns:a16="http://schemas.microsoft.com/office/drawing/2014/main" id="{CE09EA81-6923-4332-8C9E-30AE045AFB69}"/>
              </a:ext>
            </a:extLst>
          </p:cNvPr>
          <p:cNvSpPr>
            <a:spLocks noGrp="1" noRot="1" noChangeAspect="1"/>
          </p:cNvSpPr>
          <p:nvPr>
            <p:ph type="sldImg" idx="2"/>
          </p:nvPr>
        </p:nvSpPr>
        <p:spPr>
          <a:xfrm>
            <a:off x="73025" y="1603375"/>
            <a:ext cx="6648450" cy="3740150"/>
          </a:xfrm>
          <a:prstGeom prst="rect">
            <a:avLst/>
          </a:prstGeom>
          <a:noFill/>
          <a:ln w="12700">
            <a:solidFill>
              <a:prstClr val="black"/>
            </a:solidFill>
          </a:ln>
        </p:spPr>
        <p:txBody>
          <a:bodyPr vert="horz" lIns="91440" tIns="45720" rIns="91440" bIns="45720" rtlCol="0" anchor="ctr"/>
          <a:lstStyle/>
          <a:p>
            <a:endParaRPr lang="en-GB"/>
          </a:p>
        </p:txBody>
      </p:sp>
      <p:sp>
        <p:nvSpPr>
          <p:cNvPr id="17" name="Date Placeholder 8">
            <a:extLst>
              <a:ext uri="{FF2B5EF4-FFF2-40B4-BE49-F238E27FC236}">
                <a16:creationId xmlns:a16="http://schemas.microsoft.com/office/drawing/2014/main" id="{8EBAC05E-8F24-4752-8343-003B6B511FCA}"/>
              </a:ext>
            </a:extLst>
          </p:cNvPr>
          <p:cNvSpPr>
            <a:spLocks noGrp="1"/>
          </p:cNvSpPr>
          <p:nvPr>
            <p:ph type="dt" idx="1"/>
          </p:nvPr>
        </p:nvSpPr>
        <p:spPr>
          <a:xfrm>
            <a:off x="4716457" y="9481664"/>
            <a:ext cx="1721377" cy="165427"/>
          </a:xfrm>
          <a:prstGeom prst="rect">
            <a:avLst/>
          </a:prstGeom>
        </p:spPr>
        <p:txBody>
          <a:bodyPr vert="horz" lIns="0" tIns="0" rIns="0" bIns="0" rtlCol="0" anchor="t" anchorCtr="0"/>
          <a:lstStyle>
            <a:lvl1pPr algn="r">
              <a:defRPr sz="800">
                <a:latin typeface="+mn-lt"/>
              </a:defRPr>
            </a:lvl1pPr>
          </a:lstStyle>
          <a:p>
            <a:fld id="{681EF29B-F0DE-4A5D-971E-F0D2D074F34E}" type="datetime4">
              <a:rPr lang="en-GB" smtClean="0"/>
              <a:t>26 March 2026</a:t>
            </a:fld>
            <a:endParaRPr lang="en-GB" sz="800"/>
          </a:p>
        </p:txBody>
      </p:sp>
      <p:sp>
        <p:nvSpPr>
          <p:cNvPr id="18" name="Slide Number Placeholder 9">
            <a:extLst>
              <a:ext uri="{FF2B5EF4-FFF2-40B4-BE49-F238E27FC236}">
                <a16:creationId xmlns:a16="http://schemas.microsoft.com/office/drawing/2014/main" id="{1D693BA3-BE27-457C-84EF-2CE89AE4DBD9}"/>
              </a:ext>
            </a:extLst>
          </p:cNvPr>
          <p:cNvSpPr>
            <a:spLocks noGrp="1"/>
          </p:cNvSpPr>
          <p:nvPr>
            <p:ph type="sldNum" sz="quarter" idx="5"/>
          </p:nvPr>
        </p:nvSpPr>
        <p:spPr>
          <a:xfrm>
            <a:off x="4716457" y="9284698"/>
            <a:ext cx="1721377" cy="165427"/>
          </a:xfrm>
          <a:prstGeom prst="rect">
            <a:avLst/>
          </a:prstGeom>
        </p:spPr>
        <p:txBody>
          <a:bodyPr vert="horz" lIns="0" tIns="0" rIns="0" bIns="0" rtlCol="0" anchor="t" anchorCtr="0"/>
          <a:lstStyle>
            <a:lvl1pPr algn="r">
              <a:defRPr sz="800">
                <a:latin typeface="+mn-lt"/>
              </a:defRPr>
            </a:lvl1pPr>
          </a:lstStyle>
          <a:p>
            <a:fld id="{A16CFAD1-D197-4A88-B173-A6412E995EE5}" type="slidenum">
              <a:rPr lang="en-GB" smtClean="0"/>
              <a:pPr/>
              <a:t>‹#›</a:t>
            </a:fld>
            <a:endParaRPr lang="en-GB" sz="800"/>
          </a:p>
        </p:txBody>
      </p:sp>
      <p:sp>
        <p:nvSpPr>
          <p:cNvPr id="19" name="Footer Placeholder 10">
            <a:extLst>
              <a:ext uri="{FF2B5EF4-FFF2-40B4-BE49-F238E27FC236}">
                <a16:creationId xmlns:a16="http://schemas.microsoft.com/office/drawing/2014/main" id="{F71DC945-9758-4703-A041-B00CC90596BD}"/>
              </a:ext>
            </a:extLst>
          </p:cNvPr>
          <p:cNvSpPr>
            <a:spLocks noGrp="1"/>
          </p:cNvSpPr>
          <p:nvPr>
            <p:ph type="ftr" sz="quarter" idx="4"/>
          </p:nvPr>
        </p:nvSpPr>
        <p:spPr>
          <a:xfrm>
            <a:off x="350381" y="9481664"/>
            <a:ext cx="4360496" cy="165427"/>
          </a:xfrm>
          <a:prstGeom prst="rect">
            <a:avLst/>
          </a:prstGeom>
        </p:spPr>
        <p:txBody>
          <a:bodyPr vert="horz" lIns="0" tIns="0" rIns="0" bIns="0" rtlCol="0" anchor="t" anchorCtr="0"/>
          <a:lstStyle>
            <a:lvl1pPr algn="l">
              <a:defRPr sz="800">
                <a:latin typeface="+mn-lt"/>
              </a:defRPr>
            </a:lvl1pPr>
          </a:lstStyle>
          <a:p>
            <a:endParaRPr lang="en-GB" sz="800"/>
          </a:p>
        </p:txBody>
      </p:sp>
      <p:sp>
        <p:nvSpPr>
          <p:cNvPr id="20" name="Header Placeholder 12">
            <a:extLst>
              <a:ext uri="{FF2B5EF4-FFF2-40B4-BE49-F238E27FC236}">
                <a16:creationId xmlns:a16="http://schemas.microsoft.com/office/drawing/2014/main" id="{9AA08409-7D69-4F6B-8F0E-3BF399AD47EE}"/>
              </a:ext>
            </a:extLst>
          </p:cNvPr>
          <p:cNvSpPr>
            <a:spLocks noGrp="1"/>
          </p:cNvSpPr>
          <p:nvPr>
            <p:ph type="hdr" sz="quarter"/>
          </p:nvPr>
        </p:nvSpPr>
        <p:spPr>
          <a:xfrm>
            <a:off x="350381" y="9284698"/>
            <a:ext cx="4360496" cy="165427"/>
          </a:xfrm>
          <a:prstGeom prst="rect">
            <a:avLst/>
          </a:prstGeom>
        </p:spPr>
        <p:txBody>
          <a:bodyPr vert="horz" lIns="0" tIns="0" rIns="0" bIns="0" rtlCol="0" anchor="t" anchorCtr="0"/>
          <a:lstStyle>
            <a:lvl1pPr algn="l">
              <a:defRPr sz="800">
                <a:latin typeface="+mn-lt"/>
              </a:defRPr>
            </a:lvl1pPr>
          </a:lstStyle>
          <a:p>
            <a:endParaRPr lang="en-GB" sz="800"/>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notesStyle>
    <a:lvl1pPr marL="0" indent="0" algn="l" defTabSz="914400" rtl="0" eaLnBrk="1" latinLnBrk="0" hangingPunct="1">
      <a:buFont typeface="Arial" panose="020B0604020202020204" pitchFamily="34" charset="0"/>
      <a:buNone/>
      <a:defRPr sz="1200" kern="1200">
        <a:solidFill>
          <a:schemeClr val="tx1"/>
        </a:solidFill>
        <a:latin typeface="+mn-lt"/>
        <a:ea typeface="+mn-ea"/>
        <a:cs typeface="+mn-cs"/>
      </a:defRPr>
    </a:lvl1pPr>
    <a:lvl2pPr marL="180000" indent="0" algn="l" defTabSz="914400" rtl="0" eaLnBrk="1" latinLnBrk="0" hangingPunct="1">
      <a:buFont typeface="Arial" panose="020B0604020202020204" pitchFamily="34" charset="0"/>
      <a:buNone/>
      <a:defRPr sz="1200" kern="1200">
        <a:solidFill>
          <a:schemeClr val="tx1"/>
        </a:solidFill>
        <a:latin typeface="+mn-lt"/>
        <a:ea typeface="+mn-ea"/>
        <a:cs typeface="+mn-cs"/>
      </a:defRPr>
    </a:lvl2pPr>
    <a:lvl3pPr marL="360000" indent="0" algn="l" defTabSz="914400" rtl="0" eaLnBrk="1" latinLnBrk="0" hangingPunct="1">
      <a:buFont typeface="Arial" panose="020B0604020202020204" pitchFamily="34" charset="0"/>
      <a:buNone/>
      <a:defRPr sz="1200" kern="1200">
        <a:solidFill>
          <a:schemeClr val="tx1"/>
        </a:solidFill>
        <a:latin typeface="+mn-lt"/>
        <a:ea typeface="+mn-ea"/>
        <a:cs typeface="+mn-cs"/>
      </a:defRPr>
    </a:lvl3pPr>
    <a:lvl4pPr marL="540000" indent="0" algn="l" defTabSz="914400" rtl="0" eaLnBrk="1" latinLnBrk="0" hangingPunct="1">
      <a:buFont typeface="Arial" panose="020B0604020202020204" pitchFamily="34" charset="0"/>
      <a:buNone/>
      <a:defRPr sz="1200" kern="1200">
        <a:solidFill>
          <a:schemeClr val="tx1"/>
        </a:solidFill>
        <a:latin typeface="+mn-lt"/>
        <a:ea typeface="+mn-ea"/>
        <a:cs typeface="+mn-cs"/>
      </a:defRPr>
    </a:lvl4pPr>
    <a:lvl5pPr marL="720000" indent="0" algn="l" defTabSz="914400" rtl="0" eaLnBrk="1" latinLnBrk="0" hangingPunct="1">
      <a:buFont typeface="Arial" panose="020B0604020202020204" pitchFamily="34" charset="0"/>
      <a:buNone/>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39750" y="1089025"/>
            <a:ext cx="5369344" cy="2341774"/>
          </a:xfrm>
          <a:prstGeom prst="rect">
            <a:avLst/>
          </a:prstGeom>
        </p:spPr>
        <p:txBody>
          <a:bodyPr anchor="t"/>
          <a:lstStyle>
            <a:lvl1pPr algn="l">
              <a:lnSpc>
                <a:spcPct val="100000"/>
              </a:lnSpc>
              <a:defRPr sz="4000">
                <a:solidFill>
                  <a:schemeClr val="bg1"/>
                </a:solidFill>
                <a:latin typeface="+mn-lt"/>
                <a:ea typeface="Roboto Light" panose="02000000000000000000" pitchFamily="2" charset="0"/>
              </a:defRPr>
            </a:lvl1pPr>
          </a:lstStyle>
          <a:p>
            <a:r>
              <a:rPr lang="en-GB"/>
              <a:t>Presentation title </a:t>
            </a:r>
            <a:br>
              <a:rPr lang="en-GB"/>
            </a:br>
            <a:r>
              <a:rPr lang="en-GB"/>
              <a:t>can be in two </a:t>
            </a:r>
            <a:br>
              <a:rPr lang="en-GB"/>
            </a:br>
            <a:r>
              <a:rPr lang="en-GB"/>
              <a:t>or three lines</a:t>
            </a:r>
          </a:p>
        </p:txBody>
      </p:sp>
      <p:sp>
        <p:nvSpPr>
          <p:cNvPr id="10" name="Footer Placeholder 7">
            <a:extLst>
              <a:ext uri="{FF2B5EF4-FFF2-40B4-BE49-F238E27FC236}">
                <a16:creationId xmlns:a16="http://schemas.microsoft.com/office/drawing/2014/main" id="{C9E7F686-589A-8D6C-577E-925E2DE6209B}"/>
              </a:ext>
            </a:extLst>
          </p:cNvPr>
          <p:cNvSpPr>
            <a:spLocks noGrp="1"/>
          </p:cNvSpPr>
          <p:nvPr>
            <p:ph type="ftr" sz="quarter" idx="3"/>
          </p:nvPr>
        </p:nvSpPr>
        <p:spPr>
          <a:xfrm>
            <a:off x="539807" y="6318000"/>
            <a:ext cx="5554800" cy="144000"/>
          </a:xfrm>
          <a:prstGeom prst="rect">
            <a:avLst/>
          </a:prstGeom>
        </p:spPr>
        <p:txBody>
          <a:bodyPr vert="horz" lIns="0" tIns="0" rIns="0" bIns="0" rtlCol="0" anchor="b" anchorCtr="0"/>
          <a:lstStyle>
            <a:lvl1pPr algn="l">
              <a:defRPr sz="800">
                <a:solidFill>
                  <a:schemeClr val="bg1"/>
                </a:solidFill>
              </a:defRPr>
            </a:lvl1pPr>
          </a:lstStyle>
          <a:p>
            <a:pPr algn="l"/>
            <a:r>
              <a:rPr lang="en-GB"/>
              <a:t>PENDING CLASSIFICATION  |  SSE/XXXXX/YYY/ZZZZ  $Revision: </a:t>
            </a:r>
            <a:r>
              <a:rPr lang="en-GB" err="1"/>
              <a:t>xx.xx</a:t>
            </a:r>
            <a:r>
              <a:rPr lang="en-GB"/>
              <a:t> $</a:t>
            </a:r>
          </a:p>
        </p:txBody>
      </p:sp>
      <p:sp>
        <p:nvSpPr>
          <p:cNvPr id="11" name="Slide Number Placeholder 8">
            <a:extLst>
              <a:ext uri="{FF2B5EF4-FFF2-40B4-BE49-F238E27FC236}">
                <a16:creationId xmlns:a16="http://schemas.microsoft.com/office/drawing/2014/main" id="{A17950FE-A3E2-1A49-2062-66E6FCE1B535}"/>
              </a:ext>
            </a:extLst>
          </p:cNvPr>
          <p:cNvSpPr>
            <a:spLocks noGrp="1"/>
          </p:cNvSpPr>
          <p:nvPr>
            <p:ph type="sldNum" sz="quarter" idx="4"/>
          </p:nvPr>
        </p:nvSpPr>
        <p:spPr>
          <a:xfrm>
            <a:off x="11313692" y="6318000"/>
            <a:ext cx="335521" cy="144000"/>
          </a:xfrm>
          <a:prstGeom prst="rect">
            <a:avLst/>
          </a:prstGeom>
        </p:spPr>
        <p:txBody>
          <a:bodyPr vert="horz" lIns="0" tIns="0" rIns="0" bIns="0" rtlCol="0" anchor="b" anchorCtr="0"/>
          <a:lstStyle>
            <a:lvl1pPr algn="r">
              <a:defRPr sz="800">
                <a:solidFill>
                  <a:schemeClr val="bg1"/>
                </a:solidFill>
              </a:defRPr>
            </a:lvl1pPr>
          </a:lstStyle>
          <a:p>
            <a:fld id="{23AA811B-2EBD-4900-905E-5BE206449611}" type="slidenum">
              <a:rPr lang="en-GB" smtClean="0"/>
              <a:pPr/>
              <a:t>‹#›</a:t>
            </a:fld>
            <a:endParaRPr lang="en-GB"/>
          </a:p>
        </p:txBody>
      </p:sp>
      <p:sp>
        <p:nvSpPr>
          <p:cNvPr id="3" name="Text Placeholder 2">
            <a:extLst>
              <a:ext uri="{FF2B5EF4-FFF2-40B4-BE49-F238E27FC236}">
                <a16:creationId xmlns:a16="http://schemas.microsoft.com/office/drawing/2014/main" id="{158CCE46-7E60-398F-AC35-1CA42ADBD111}"/>
              </a:ext>
            </a:extLst>
          </p:cNvPr>
          <p:cNvSpPr>
            <a:spLocks noGrp="1"/>
          </p:cNvSpPr>
          <p:nvPr>
            <p:ph type="body" sz="quarter" idx="18" hasCustomPrompt="1"/>
          </p:nvPr>
        </p:nvSpPr>
        <p:spPr>
          <a:xfrm>
            <a:off x="539750" y="5200142"/>
            <a:ext cx="3816000" cy="180000"/>
          </a:xfrm>
        </p:spPr>
        <p:txBody>
          <a:bodyPr/>
          <a:lstStyle>
            <a:lvl1pPr>
              <a:defRPr>
                <a:solidFill>
                  <a:schemeClr val="bg1"/>
                </a:solidFill>
              </a:defRPr>
            </a:lvl1pPr>
          </a:lstStyle>
          <a:p>
            <a:r>
              <a:rPr lang="en-GB"/>
              <a:t>Insert title</a:t>
            </a:r>
          </a:p>
        </p:txBody>
      </p:sp>
      <p:sp>
        <p:nvSpPr>
          <p:cNvPr id="4" name="Text Placeholder 3">
            <a:extLst>
              <a:ext uri="{FF2B5EF4-FFF2-40B4-BE49-F238E27FC236}">
                <a16:creationId xmlns:a16="http://schemas.microsoft.com/office/drawing/2014/main" id="{91F392CB-066B-B51F-12FE-A7AE4098564A}"/>
              </a:ext>
            </a:extLst>
          </p:cNvPr>
          <p:cNvSpPr>
            <a:spLocks noGrp="1"/>
          </p:cNvSpPr>
          <p:nvPr>
            <p:ph type="body" sz="quarter" idx="17" hasCustomPrompt="1"/>
          </p:nvPr>
        </p:nvSpPr>
        <p:spPr>
          <a:xfrm>
            <a:off x="539750" y="4990696"/>
            <a:ext cx="3816000" cy="180000"/>
          </a:xfrm>
        </p:spPr>
        <p:txBody>
          <a:bodyPr/>
          <a:lstStyle>
            <a:lvl1pPr>
              <a:defRPr>
                <a:solidFill>
                  <a:schemeClr val="bg1"/>
                </a:solidFill>
              </a:defRPr>
            </a:lvl1pPr>
          </a:lstStyle>
          <a:p>
            <a:r>
              <a:rPr lang="en-GB"/>
              <a:t>Name </a:t>
            </a:r>
            <a:r>
              <a:rPr lang="en-GB" err="1"/>
              <a:t>Nameson</a:t>
            </a:r>
            <a:endParaRPr lang="en-GB"/>
          </a:p>
        </p:txBody>
      </p:sp>
      <p:sp>
        <p:nvSpPr>
          <p:cNvPr id="9" name="Text Placeholder 2">
            <a:extLst>
              <a:ext uri="{FF2B5EF4-FFF2-40B4-BE49-F238E27FC236}">
                <a16:creationId xmlns:a16="http://schemas.microsoft.com/office/drawing/2014/main" id="{C5FE068F-8842-77E8-1F38-4715E37ACD1B}"/>
              </a:ext>
            </a:extLst>
          </p:cNvPr>
          <p:cNvSpPr>
            <a:spLocks noGrp="1"/>
          </p:cNvSpPr>
          <p:nvPr>
            <p:ph type="body" sz="quarter" idx="19" hasCustomPrompt="1"/>
          </p:nvPr>
        </p:nvSpPr>
        <p:spPr>
          <a:xfrm>
            <a:off x="539750" y="5409588"/>
            <a:ext cx="3816000" cy="180000"/>
          </a:xfrm>
        </p:spPr>
        <p:txBody>
          <a:bodyPr/>
          <a:lstStyle>
            <a:lvl1pPr>
              <a:defRPr>
                <a:solidFill>
                  <a:schemeClr val="bg1"/>
                </a:solidFill>
              </a:defRPr>
            </a:lvl1pPr>
          </a:lstStyle>
          <a:p>
            <a:r>
              <a:rPr lang="en-GB"/>
              <a:t>Context / Date</a:t>
            </a:r>
          </a:p>
        </p:txBody>
      </p:sp>
      <p:pic>
        <p:nvPicPr>
          <p:cNvPr id="5" name="Picture Placeholder 11">
            <a:extLst>
              <a:ext uri="{FF2B5EF4-FFF2-40B4-BE49-F238E27FC236}">
                <a16:creationId xmlns:a16="http://schemas.microsoft.com/office/drawing/2014/main" id="{D07AE638-E73F-3F98-B5F9-334D986994E4}"/>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a:fillRect/>
          </a:stretch>
        </p:blipFill>
        <p:spPr>
          <a:xfrm>
            <a:off x="6094413" y="0"/>
            <a:ext cx="6097587" cy="6858000"/>
          </a:xfrm>
          <a:prstGeom prst="rect">
            <a:avLst/>
          </a:prstGeom>
        </p:spPr>
      </p:pic>
      <p:sp>
        <p:nvSpPr>
          <p:cNvPr id="13" name="Picture Placeholder 12">
            <a:extLst>
              <a:ext uri="{FF2B5EF4-FFF2-40B4-BE49-F238E27FC236}">
                <a16:creationId xmlns:a16="http://schemas.microsoft.com/office/drawing/2014/main" id="{FF7EEF2F-BCC8-2596-3583-E625EC2C4B77}"/>
              </a:ext>
            </a:extLst>
          </p:cNvPr>
          <p:cNvSpPr>
            <a:spLocks noGrp="1"/>
          </p:cNvSpPr>
          <p:nvPr>
            <p:ph type="pic" sz="quarter" idx="20"/>
          </p:nvPr>
        </p:nvSpPr>
        <p:spPr>
          <a:xfrm>
            <a:off x="6094413" y="0"/>
            <a:ext cx="6097587" cy="6858000"/>
          </a:xfrm>
        </p:spPr>
        <p:txBody>
          <a:bodyPr/>
          <a:lstStyle/>
          <a:p>
            <a:r>
              <a:rPr lang="en-US"/>
              <a:t>Click icon to add picture</a:t>
            </a:r>
            <a:endParaRPr lang="en-GB"/>
          </a:p>
        </p:txBody>
      </p:sp>
    </p:spTree>
    <p:extLst>
      <p:ext uri="{BB962C8B-B14F-4D97-AF65-F5344CB8AC3E}">
        <p14:creationId xmlns:p14="http://schemas.microsoft.com/office/powerpoint/2010/main" val="2593335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0B6708E-64A0-0F12-8D49-506B9EBFFE9F}"/>
              </a:ext>
            </a:extLst>
          </p:cNvPr>
          <p:cNvSpPr/>
          <p:nvPr userDrawn="1"/>
        </p:nvSpPr>
        <p:spPr>
          <a:xfrm>
            <a:off x="6096000" y="0"/>
            <a:ext cx="6095999" cy="6858000"/>
          </a:xfrm>
          <a:prstGeom prst="rect">
            <a:avLst/>
          </a:prstGeom>
          <a:solidFill>
            <a:srgbClr val="151E6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 name="Title 1"/>
          <p:cNvSpPr>
            <a:spLocks noGrp="1"/>
          </p:cNvSpPr>
          <p:nvPr>
            <p:ph type="ctrTitle" hasCustomPrompt="1"/>
          </p:nvPr>
        </p:nvSpPr>
        <p:spPr>
          <a:xfrm>
            <a:off x="515938" y="3247814"/>
            <a:ext cx="5371200" cy="2341774"/>
          </a:xfrm>
          <a:prstGeom prst="rect">
            <a:avLst/>
          </a:prstGeom>
        </p:spPr>
        <p:txBody>
          <a:bodyPr anchor="t"/>
          <a:lstStyle>
            <a:lvl1pPr algn="l">
              <a:lnSpc>
                <a:spcPct val="100000"/>
              </a:lnSpc>
              <a:defRPr sz="3200">
                <a:solidFill>
                  <a:schemeClr val="bg1"/>
                </a:solidFill>
                <a:latin typeface="+mn-lt"/>
                <a:ea typeface="Roboto Light" panose="02000000000000000000" pitchFamily="2" charset="0"/>
              </a:defRPr>
            </a:lvl1pPr>
          </a:lstStyle>
          <a:p>
            <a:r>
              <a:rPr lang="en-GB"/>
              <a:t>Section title</a:t>
            </a:r>
          </a:p>
        </p:txBody>
      </p:sp>
      <p:sp>
        <p:nvSpPr>
          <p:cNvPr id="11" name="Slide Number Placeholder 8">
            <a:extLst>
              <a:ext uri="{FF2B5EF4-FFF2-40B4-BE49-F238E27FC236}">
                <a16:creationId xmlns:a16="http://schemas.microsoft.com/office/drawing/2014/main" id="{A17950FE-A3E2-1A49-2062-66E6FCE1B535}"/>
              </a:ext>
            </a:extLst>
          </p:cNvPr>
          <p:cNvSpPr>
            <a:spLocks noGrp="1"/>
          </p:cNvSpPr>
          <p:nvPr>
            <p:ph type="sldNum" sz="quarter" idx="4"/>
          </p:nvPr>
        </p:nvSpPr>
        <p:spPr>
          <a:xfrm>
            <a:off x="11315142" y="6318000"/>
            <a:ext cx="335521" cy="144000"/>
          </a:xfrm>
          <a:prstGeom prst="rect">
            <a:avLst/>
          </a:prstGeom>
        </p:spPr>
        <p:txBody>
          <a:bodyPr vert="horz" lIns="0" tIns="0" rIns="0" bIns="0" rtlCol="0" anchor="b" anchorCtr="0"/>
          <a:lstStyle>
            <a:lvl1pPr algn="r">
              <a:defRPr sz="800">
                <a:solidFill>
                  <a:schemeClr val="bg1"/>
                </a:solidFill>
              </a:defRPr>
            </a:lvl1pPr>
          </a:lstStyle>
          <a:p>
            <a:fld id="{23AA811B-2EBD-4900-905E-5BE206449611}" type="slidenum">
              <a:rPr lang="en-GB" smtClean="0"/>
              <a:pPr/>
              <a:t>‹#›</a:t>
            </a:fld>
            <a:endParaRPr lang="en-GB"/>
          </a:p>
        </p:txBody>
      </p:sp>
      <p:sp>
        <p:nvSpPr>
          <p:cNvPr id="23" name="Footer Placeholder 7">
            <a:extLst>
              <a:ext uri="{FF2B5EF4-FFF2-40B4-BE49-F238E27FC236}">
                <a16:creationId xmlns:a16="http://schemas.microsoft.com/office/drawing/2014/main" id="{6D9F9328-0CDF-B9D5-C7B8-9ADEE421A2FF}"/>
              </a:ext>
            </a:extLst>
          </p:cNvPr>
          <p:cNvSpPr>
            <a:spLocks noGrp="1"/>
          </p:cNvSpPr>
          <p:nvPr>
            <p:ph type="ftr" sz="quarter" idx="3"/>
          </p:nvPr>
        </p:nvSpPr>
        <p:spPr>
          <a:xfrm>
            <a:off x="5518325" y="6318000"/>
            <a:ext cx="5554800" cy="144000"/>
          </a:xfrm>
          <a:prstGeom prst="rect">
            <a:avLst/>
          </a:prstGeom>
        </p:spPr>
        <p:txBody>
          <a:bodyPr vert="horz" lIns="0" tIns="0" rIns="0" bIns="0" rtlCol="0" anchor="b" anchorCtr="0"/>
          <a:lstStyle>
            <a:lvl1pPr algn="r">
              <a:defRPr sz="800">
                <a:solidFill>
                  <a:schemeClr val="bg1"/>
                </a:solidFill>
              </a:defRPr>
            </a:lvl1pPr>
          </a:lstStyle>
          <a:p>
            <a:r>
              <a:rPr lang="en-GB"/>
              <a:t>PENDING CLASSIFICATION  |  SSE/XXXXX/YYY/ZZZZ  $Revision: </a:t>
            </a:r>
            <a:r>
              <a:rPr lang="en-GB" err="1"/>
              <a:t>xx.xx</a:t>
            </a:r>
            <a:r>
              <a:rPr lang="en-GB"/>
              <a:t> $</a:t>
            </a:r>
          </a:p>
        </p:txBody>
      </p:sp>
      <p:sp>
        <p:nvSpPr>
          <p:cNvPr id="6" name="Text Placeholder 5">
            <a:extLst>
              <a:ext uri="{FF2B5EF4-FFF2-40B4-BE49-F238E27FC236}">
                <a16:creationId xmlns:a16="http://schemas.microsoft.com/office/drawing/2014/main" id="{64E4C974-78CE-3873-FB97-0D36C3309895}"/>
              </a:ext>
            </a:extLst>
          </p:cNvPr>
          <p:cNvSpPr>
            <a:spLocks noGrp="1"/>
          </p:cNvSpPr>
          <p:nvPr>
            <p:ph type="body" sz="quarter" idx="10" hasCustomPrompt="1"/>
          </p:nvPr>
        </p:nvSpPr>
        <p:spPr>
          <a:xfrm>
            <a:off x="515938" y="2133601"/>
            <a:ext cx="5370513" cy="1114214"/>
          </a:xfrm>
        </p:spPr>
        <p:txBody>
          <a:bodyPr anchor="b"/>
          <a:lstStyle>
            <a:lvl1pPr>
              <a:defRPr sz="7000" b="1">
                <a:solidFill>
                  <a:srgbClr val="151E64"/>
                </a:solidFill>
              </a:defRPr>
            </a:lvl1pPr>
          </a:lstStyle>
          <a:p>
            <a:pPr lvl="0"/>
            <a:r>
              <a:rPr lang="en-GB"/>
              <a:t>#no</a:t>
            </a:r>
          </a:p>
        </p:txBody>
      </p:sp>
    </p:spTree>
    <p:extLst>
      <p:ext uri="{BB962C8B-B14F-4D97-AF65-F5344CB8AC3E}">
        <p14:creationId xmlns:p14="http://schemas.microsoft.com/office/powerpoint/2010/main" val="161143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0053B-7D9F-0246-C79F-266BB85BB054}"/>
              </a:ext>
            </a:extLst>
          </p:cNvPr>
          <p:cNvSpPr>
            <a:spLocks noGrp="1"/>
          </p:cNvSpPr>
          <p:nvPr>
            <p:ph type="title"/>
          </p:nvPr>
        </p:nvSpPr>
        <p:spPr>
          <a:xfrm>
            <a:off x="539750" y="1089025"/>
            <a:ext cx="2171699" cy="1044575"/>
          </a:xfrm>
        </p:spPr>
        <p:txBody>
          <a:bodyPr/>
          <a:lstStyle>
            <a:lvl1pPr>
              <a:defRPr lang="en-GB" sz="2000" b="1" dirty="0">
                <a:solidFill>
                  <a:schemeClr val="bg1"/>
                </a:solidFill>
                <a:latin typeface="+mn-lt"/>
              </a:defRPr>
            </a:lvl1pPr>
          </a:lstStyle>
          <a:p>
            <a:r>
              <a:rPr lang="en-US"/>
              <a:t>Click to edit Master title style</a:t>
            </a:r>
            <a:endParaRPr lang="en-GB"/>
          </a:p>
        </p:txBody>
      </p:sp>
      <p:sp>
        <p:nvSpPr>
          <p:cNvPr id="5" name="Text Placeholder 2">
            <a:extLst>
              <a:ext uri="{FF2B5EF4-FFF2-40B4-BE49-F238E27FC236}">
                <a16:creationId xmlns:a16="http://schemas.microsoft.com/office/drawing/2014/main" id="{CA2A8255-2EF4-67ED-4C79-B60890009AA7}"/>
              </a:ext>
            </a:extLst>
          </p:cNvPr>
          <p:cNvSpPr>
            <a:spLocks noGrp="1"/>
          </p:cNvSpPr>
          <p:nvPr>
            <p:ph idx="1" hasCustomPrompt="1"/>
          </p:nvPr>
        </p:nvSpPr>
        <p:spPr>
          <a:xfrm>
            <a:off x="2892425" y="1089024"/>
            <a:ext cx="8758238" cy="5003801"/>
          </a:xfrm>
          <a:prstGeom prst="rect">
            <a:avLst/>
          </a:prstGeom>
        </p:spPr>
        <p:txBody>
          <a:bodyPr vert="horz" lIns="0" tIns="0" rIns="0" bIns="0" numCol="1" spcCol="180000" rtlCol="0">
            <a:noAutofit/>
          </a:bodyPr>
          <a:lstStyle>
            <a:lvl1pPr marL="0" indent="0">
              <a:buNone/>
              <a:defRPr sz="1200">
                <a:solidFill>
                  <a:schemeClr val="bg1"/>
                </a:solidFill>
                <a:latin typeface="+mn-lt"/>
              </a:defRPr>
            </a:lvl1pPr>
            <a:lvl2pPr marL="180000" indent="0">
              <a:buNone/>
              <a:defRPr sz="1200">
                <a:solidFill>
                  <a:schemeClr val="bg1"/>
                </a:solidFill>
                <a:latin typeface="+mn-lt"/>
              </a:defRPr>
            </a:lvl2pPr>
            <a:lvl3pPr marL="360000" indent="0">
              <a:buNone/>
              <a:defRPr sz="1200">
                <a:solidFill>
                  <a:schemeClr val="bg1"/>
                </a:solidFill>
                <a:latin typeface="+mn-lt"/>
              </a:defRPr>
            </a:lvl3pPr>
            <a:lvl4pPr marL="534988" indent="0">
              <a:buNone/>
              <a:defRPr sz="1200">
                <a:solidFill>
                  <a:schemeClr val="bg1"/>
                </a:solidFill>
                <a:latin typeface="+mn-lt"/>
              </a:defRPr>
            </a:lvl4pPr>
            <a:lvl5pPr marL="717550" indent="0">
              <a:buNone/>
              <a:defRPr sz="1200">
                <a:solidFill>
                  <a:schemeClr val="bg1"/>
                </a:solidFill>
                <a:latin typeface="+mn-lt"/>
              </a:defRPr>
            </a:lvl5pPr>
          </a:lstStyle>
          <a:p>
            <a:pPr lvl="0"/>
            <a:r>
              <a:rPr lang="en-GB" noProof="0"/>
              <a:t>Level 1 (</a:t>
            </a:r>
            <a:r>
              <a:rPr lang="en-GB" noProof="0" err="1"/>
              <a:t>Enter+TAB</a:t>
            </a:r>
            <a:r>
              <a:rPr lang="en-GB" noProof="0"/>
              <a:t> for next text level, SHIFT+TAB to go back in levels)</a:t>
            </a:r>
          </a:p>
          <a:p>
            <a:pPr lvl="1"/>
            <a:r>
              <a:rPr lang="en-GB" noProof="0"/>
              <a:t>Level 2</a:t>
            </a:r>
          </a:p>
          <a:p>
            <a:pPr lvl="2"/>
            <a:r>
              <a:rPr lang="en-GB" noProof="0"/>
              <a:t>Level 3</a:t>
            </a:r>
          </a:p>
          <a:p>
            <a:pPr lvl="3"/>
            <a:r>
              <a:rPr lang="en-GB" noProof="0"/>
              <a:t>Level 4</a:t>
            </a:r>
          </a:p>
          <a:p>
            <a:pPr lvl="4"/>
            <a:r>
              <a:rPr lang="en-GB" noProof="0"/>
              <a:t>Level 5</a:t>
            </a:r>
          </a:p>
        </p:txBody>
      </p:sp>
      <p:sp>
        <p:nvSpPr>
          <p:cNvPr id="7" name="Footer Placeholder 7">
            <a:extLst>
              <a:ext uri="{FF2B5EF4-FFF2-40B4-BE49-F238E27FC236}">
                <a16:creationId xmlns:a16="http://schemas.microsoft.com/office/drawing/2014/main" id="{190B9E60-3322-7968-8D6E-29B56E3D8199}"/>
              </a:ext>
            </a:extLst>
          </p:cNvPr>
          <p:cNvSpPr>
            <a:spLocks noGrp="1"/>
          </p:cNvSpPr>
          <p:nvPr>
            <p:ph type="ftr" sz="quarter" idx="3"/>
          </p:nvPr>
        </p:nvSpPr>
        <p:spPr>
          <a:xfrm>
            <a:off x="5518325" y="6318000"/>
            <a:ext cx="5554800" cy="144000"/>
          </a:xfrm>
          <a:prstGeom prst="rect">
            <a:avLst/>
          </a:prstGeom>
        </p:spPr>
        <p:txBody>
          <a:bodyPr vert="horz" lIns="0" tIns="0" rIns="0" bIns="0" rtlCol="0" anchor="b" anchorCtr="0"/>
          <a:lstStyle>
            <a:lvl1pPr algn="r">
              <a:defRPr sz="800">
                <a:solidFill>
                  <a:schemeClr val="bg1"/>
                </a:solidFill>
              </a:defRPr>
            </a:lvl1pPr>
          </a:lstStyle>
          <a:p>
            <a:r>
              <a:rPr lang="en-GB"/>
              <a:t>PENDING CLASSIFICATION  |  SSE/XXXXX/YYY/ZZZZ  $Revision: </a:t>
            </a:r>
            <a:r>
              <a:rPr lang="en-GB" err="1"/>
              <a:t>xx.xx</a:t>
            </a:r>
            <a:r>
              <a:rPr lang="en-GB"/>
              <a:t> $</a:t>
            </a:r>
          </a:p>
        </p:txBody>
      </p:sp>
      <p:sp>
        <p:nvSpPr>
          <p:cNvPr id="8" name="Slide Number Placeholder 8">
            <a:extLst>
              <a:ext uri="{FF2B5EF4-FFF2-40B4-BE49-F238E27FC236}">
                <a16:creationId xmlns:a16="http://schemas.microsoft.com/office/drawing/2014/main" id="{91A85303-D8BE-F46C-299C-FFBD66CFDE42}"/>
              </a:ext>
            </a:extLst>
          </p:cNvPr>
          <p:cNvSpPr>
            <a:spLocks noGrp="1"/>
          </p:cNvSpPr>
          <p:nvPr>
            <p:ph type="sldNum" sz="quarter" idx="4"/>
          </p:nvPr>
        </p:nvSpPr>
        <p:spPr>
          <a:xfrm>
            <a:off x="11315142" y="6318000"/>
            <a:ext cx="335521" cy="144000"/>
          </a:xfrm>
          <a:prstGeom prst="rect">
            <a:avLst/>
          </a:prstGeom>
        </p:spPr>
        <p:txBody>
          <a:bodyPr vert="horz" lIns="0" tIns="0" rIns="0" bIns="0" rtlCol="0" anchor="b" anchorCtr="0"/>
          <a:lstStyle>
            <a:lvl1pPr algn="r">
              <a:defRPr sz="800">
                <a:solidFill>
                  <a:schemeClr val="bg1"/>
                </a:solidFill>
              </a:defRPr>
            </a:lvl1pPr>
          </a:lstStyle>
          <a:p>
            <a:fld id="{23AA811B-2EBD-4900-905E-5BE206449611}" type="slidenum">
              <a:rPr lang="en-GB" smtClean="0"/>
              <a:pPr/>
              <a:t>‹#›</a:t>
            </a:fld>
            <a:endParaRPr lang="en-GB"/>
          </a:p>
        </p:txBody>
      </p:sp>
    </p:spTree>
    <p:extLst>
      <p:ext uri="{BB962C8B-B14F-4D97-AF65-F5344CB8AC3E}">
        <p14:creationId xmlns:p14="http://schemas.microsoft.com/office/powerpoint/2010/main" val="46326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_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0053B-7D9F-0246-C79F-266BB85BB054}"/>
              </a:ext>
            </a:extLst>
          </p:cNvPr>
          <p:cNvSpPr>
            <a:spLocks noGrp="1"/>
          </p:cNvSpPr>
          <p:nvPr>
            <p:ph type="title"/>
          </p:nvPr>
        </p:nvSpPr>
        <p:spPr>
          <a:xfrm>
            <a:off x="539750" y="1089025"/>
            <a:ext cx="2171699" cy="1044575"/>
          </a:xfrm>
        </p:spPr>
        <p:txBody>
          <a:bodyPr/>
          <a:lstStyle>
            <a:lvl1pPr>
              <a:defRPr lang="en-GB" sz="2000" b="1" dirty="0">
                <a:solidFill>
                  <a:schemeClr val="tx2"/>
                </a:solidFill>
                <a:latin typeface="+mn-lt"/>
              </a:defRPr>
            </a:lvl1pPr>
          </a:lstStyle>
          <a:p>
            <a:r>
              <a:rPr lang="en-US"/>
              <a:t>Click to edit Master title style</a:t>
            </a:r>
            <a:endParaRPr lang="en-GB"/>
          </a:p>
        </p:txBody>
      </p:sp>
      <p:sp>
        <p:nvSpPr>
          <p:cNvPr id="5" name="Text Placeholder 2">
            <a:extLst>
              <a:ext uri="{FF2B5EF4-FFF2-40B4-BE49-F238E27FC236}">
                <a16:creationId xmlns:a16="http://schemas.microsoft.com/office/drawing/2014/main" id="{CA2A8255-2EF4-67ED-4C79-B60890009AA7}"/>
              </a:ext>
            </a:extLst>
          </p:cNvPr>
          <p:cNvSpPr>
            <a:spLocks noGrp="1"/>
          </p:cNvSpPr>
          <p:nvPr>
            <p:ph idx="1" hasCustomPrompt="1"/>
          </p:nvPr>
        </p:nvSpPr>
        <p:spPr>
          <a:xfrm>
            <a:off x="2892425" y="1089024"/>
            <a:ext cx="8758238" cy="5003801"/>
          </a:xfrm>
          <a:prstGeom prst="rect">
            <a:avLst/>
          </a:prstGeom>
        </p:spPr>
        <p:txBody>
          <a:bodyPr vert="horz" lIns="0" tIns="0" rIns="0" bIns="0" numCol="1" rtlCol="0">
            <a:noAutofit/>
          </a:bodyPr>
          <a:lstStyle>
            <a:lvl1pPr marL="0" indent="0">
              <a:buNone/>
              <a:defRPr sz="1200">
                <a:solidFill>
                  <a:schemeClr val="tx2"/>
                </a:solidFill>
                <a:latin typeface="+mn-lt"/>
              </a:defRPr>
            </a:lvl1pPr>
            <a:lvl2pPr marL="180000" indent="0">
              <a:buNone/>
              <a:defRPr sz="1200">
                <a:solidFill>
                  <a:schemeClr val="tx2"/>
                </a:solidFill>
                <a:latin typeface="+mn-lt"/>
              </a:defRPr>
            </a:lvl2pPr>
            <a:lvl3pPr marL="360000" indent="0">
              <a:buNone/>
              <a:defRPr sz="1200">
                <a:solidFill>
                  <a:schemeClr val="tx2"/>
                </a:solidFill>
                <a:latin typeface="+mn-lt"/>
              </a:defRPr>
            </a:lvl3pPr>
            <a:lvl4pPr marL="534988" indent="0">
              <a:buNone/>
              <a:defRPr sz="1200">
                <a:solidFill>
                  <a:schemeClr val="tx2"/>
                </a:solidFill>
                <a:latin typeface="+mn-lt"/>
              </a:defRPr>
            </a:lvl4pPr>
            <a:lvl5pPr marL="717550" indent="0">
              <a:buNone/>
              <a:defRPr sz="1200">
                <a:solidFill>
                  <a:schemeClr val="tx2"/>
                </a:solidFill>
                <a:latin typeface="+mn-lt"/>
              </a:defRPr>
            </a:lvl5pPr>
          </a:lstStyle>
          <a:p>
            <a:pPr lvl="0"/>
            <a:r>
              <a:rPr lang="en-GB" noProof="0"/>
              <a:t>Level 1 (</a:t>
            </a:r>
            <a:r>
              <a:rPr lang="en-GB" noProof="0" err="1"/>
              <a:t>Enter+TAB</a:t>
            </a:r>
            <a:r>
              <a:rPr lang="en-GB" noProof="0"/>
              <a:t> for next text level, SHIFT+TAB to go back in levels)</a:t>
            </a:r>
          </a:p>
          <a:p>
            <a:pPr lvl="1"/>
            <a:r>
              <a:rPr lang="en-GB" noProof="0"/>
              <a:t>Level 2</a:t>
            </a:r>
          </a:p>
          <a:p>
            <a:pPr lvl="2"/>
            <a:r>
              <a:rPr lang="en-GB" noProof="0"/>
              <a:t>Level 3</a:t>
            </a:r>
          </a:p>
          <a:p>
            <a:pPr lvl="3"/>
            <a:r>
              <a:rPr lang="en-GB" noProof="0"/>
              <a:t>Level 4</a:t>
            </a:r>
          </a:p>
          <a:p>
            <a:pPr lvl="4"/>
            <a:r>
              <a:rPr lang="en-GB" noProof="0"/>
              <a:t>Level 5</a:t>
            </a:r>
          </a:p>
        </p:txBody>
      </p:sp>
      <p:sp>
        <p:nvSpPr>
          <p:cNvPr id="6" name="Footer Placeholder 7">
            <a:extLst>
              <a:ext uri="{FF2B5EF4-FFF2-40B4-BE49-F238E27FC236}">
                <a16:creationId xmlns:a16="http://schemas.microsoft.com/office/drawing/2014/main" id="{3A213341-583D-55E8-B660-56C2ADCB1C15}"/>
              </a:ext>
            </a:extLst>
          </p:cNvPr>
          <p:cNvSpPr>
            <a:spLocks noGrp="1"/>
          </p:cNvSpPr>
          <p:nvPr>
            <p:ph type="ftr" sz="quarter" idx="3"/>
          </p:nvPr>
        </p:nvSpPr>
        <p:spPr>
          <a:xfrm>
            <a:off x="5518325" y="6318000"/>
            <a:ext cx="5554800" cy="144000"/>
          </a:xfrm>
          <a:prstGeom prst="rect">
            <a:avLst/>
          </a:prstGeom>
        </p:spPr>
        <p:txBody>
          <a:bodyPr vert="horz" lIns="0" tIns="0" rIns="0" bIns="0" rtlCol="0" anchor="b" anchorCtr="0"/>
          <a:lstStyle>
            <a:lvl1pPr algn="r">
              <a:defRPr sz="800">
                <a:solidFill>
                  <a:schemeClr val="tx2"/>
                </a:solidFill>
              </a:defRPr>
            </a:lvl1pPr>
          </a:lstStyle>
          <a:p>
            <a:r>
              <a:rPr lang="en-GB"/>
              <a:t>PENDING CLASSIFICATION  |  SSE/XXXXX/YYY/ZZZZ  $Revision: </a:t>
            </a:r>
            <a:r>
              <a:rPr lang="en-GB" err="1"/>
              <a:t>xx.xx</a:t>
            </a:r>
            <a:r>
              <a:rPr lang="en-GB"/>
              <a:t> $</a:t>
            </a:r>
          </a:p>
        </p:txBody>
      </p:sp>
      <p:sp>
        <p:nvSpPr>
          <p:cNvPr id="7" name="Slide Number Placeholder 8">
            <a:extLst>
              <a:ext uri="{FF2B5EF4-FFF2-40B4-BE49-F238E27FC236}">
                <a16:creationId xmlns:a16="http://schemas.microsoft.com/office/drawing/2014/main" id="{D790B3F8-09ED-AE5D-B337-24D171541B55}"/>
              </a:ext>
            </a:extLst>
          </p:cNvPr>
          <p:cNvSpPr>
            <a:spLocks noGrp="1"/>
          </p:cNvSpPr>
          <p:nvPr>
            <p:ph type="sldNum" sz="quarter" idx="4"/>
          </p:nvPr>
        </p:nvSpPr>
        <p:spPr>
          <a:xfrm>
            <a:off x="11315142" y="6318000"/>
            <a:ext cx="335521" cy="144000"/>
          </a:xfrm>
          <a:prstGeom prst="rect">
            <a:avLst/>
          </a:prstGeom>
        </p:spPr>
        <p:txBody>
          <a:bodyPr vert="horz" lIns="0" tIns="0" rIns="0" bIns="0" rtlCol="0" anchor="b" anchorCtr="0"/>
          <a:lstStyle>
            <a:lvl1pPr algn="r">
              <a:defRPr sz="800">
                <a:solidFill>
                  <a:schemeClr val="tx2"/>
                </a:solidFill>
              </a:defRPr>
            </a:lvl1pPr>
          </a:lstStyle>
          <a:p>
            <a:fld id="{23AA811B-2EBD-4900-905E-5BE206449611}" type="slidenum">
              <a:rPr lang="en-GB" smtClean="0"/>
              <a:pPr/>
              <a:t>‹#›</a:t>
            </a:fld>
            <a:endParaRPr lang="en-GB"/>
          </a:p>
        </p:txBody>
      </p:sp>
    </p:spTree>
    <p:extLst>
      <p:ext uri="{BB962C8B-B14F-4D97-AF65-F5344CB8AC3E}">
        <p14:creationId xmlns:p14="http://schemas.microsoft.com/office/powerpoint/2010/main" val="4188147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_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0053B-7D9F-0246-C79F-266BB85BB054}"/>
              </a:ext>
            </a:extLst>
          </p:cNvPr>
          <p:cNvSpPr>
            <a:spLocks noGrp="1"/>
          </p:cNvSpPr>
          <p:nvPr>
            <p:ph type="title"/>
          </p:nvPr>
        </p:nvSpPr>
        <p:spPr>
          <a:xfrm>
            <a:off x="539750" y="1089025"/>
            <a:ext cx="5554800" cy="1044575"/>
          </a:xfrm>
        </p:spPr>
        <p:txBody>
          <a:bodyPr/>
          <a:lstStyle>
            <a:lvl1pPr>
              <a:defRPr lang="en-GB" sz="2000" b="1" dirty="0">
                <a:solidFill>
                  <a:schemeClr val="tx2"/>
                </a:solidFill>
                <a:latin typeface="+mn-lt"/>
              </a:defRPr>
            </a:lvl1pPr>
          </a:lstStyle>
          <a:p>
            <a:r>
              <a:rPr lang="en-US"/>
              <a:t>Click to edit Master title style</a:t>
            </a:r>
            <a:endParaRPr lang="en-GB"/>
          </a:p>
        </p:txBody>
      </p:sp>
      <p:sp>
        <p:nvSpPr>
          <p:cNvPr id="5" name="Text Placeholder 2">
            <a:extLst>
              <a:ext uri="{FF2B5EF4-FFF2-40B4-BE49-F238E27FC236}">
                <a16:creationId xmlns:a16="http://schemas.microsoft.com/office/drawing/2014/main" id="{CA2A8255-2EF4-67ED-4C79-B60890009AA7}"/>
              </a:ext>
            </a:extLst>
          </p:cNvPr>
          <p:cNvSpPr>
            <a:spLocks noGrp="1"/>
          </p:cNvSpPr>
          <p:nvPr>
            <p:ph idx="1" hasCustomPrompt="1"/>
          </p:nvPr>
        </p:nvSpPr>
        <p:spPr>
          <a:xfrm>
            <a:off x="539750" y="2133600"/>
            <a:ext cx="11110913" cy="3959225"/>
          </a:xfrm>
          <a:prstGeom prst="rect">
            <a:avLst/>
          </a:prstGeom>
        </p:spPr>
        <p:txBody>
          <a:bodyPr vert="horz" lIns="0" tIns="0" rIns="0" bIns="0" numCol="1" rtlCol="0">
            <a:noAutofit/>
          </a:bodyPr>
          <a:lstStyle>
            <a:lvl1pPr marL="0" indent="0">
              <a:buNone/>
              <a:defRPr sz="1200">
                <a:solidFill>
                  <a:schemeClr val="tx2"/>
                </a:solidFill>
                <a:latin typeface="+mn-lt"/>
              </a:defRPr>
            </a:lvl1pPr>
            <a:lvl2pPr marL="180000" indent="0">
              <a:buNone/>
              <a:defRPr sz="1200">
                <a:solidFill>
                  <a:schemeClr val="tx2"/>
                </a:solidFill>
                <a:latin typeface="+mn-lt"/>
              </a:defRPr>
            </a:lvl2pPr>
            <a:lvl3pPr marL="360000" indent="0">
              <a:buNone/>
              <a:defRPr sz="1200">
                <a:solidFill>
                  <a:schemeClr val="tx2"/>
                </a:solidFill>
                <a:latin typeface="+mn-lt"/>
              </a:defRPr>
            </a:lvl3pPr>
            <a:lvl4pPr marL="534988" indent="0">
              <a:buNone/>
              <a:defRPr sz="1200">
                <a:solidFill>
                  <a:schemeClr val="tx2"/>
                </a:solidFill>
                <a:latin typeface="+mn-lt"/>
              </a:defRPr>
            </a:lvl4pPr>
            <a:lvl5pPr marL="717550" indent="0">
              <a:buNone/>
              <a:defRPr sz="1200">
                <a:solidFill>
                  <a:schemeClr val="tx2"/>
                </a:solidFill>
                <a:latin typeface="+mn-lt"/>
              </a:defRPr>
            </a:lvl5pPr>
          </a:lstStyle>
          <a:p>
            <a:pPr lvl="0"/>
            <a:r>
              <a:rPr lang="en-GB" noProof="0"/>
              <a:t>Level 1 (</a:t>
            </a:r>
            <a:r>
              <a:rPr lang="en-GB" noProof="0" err="1"/>
              <a:t>Enter+TAB</a:t>
            </a:r>
            <a:r>
              <a:rPr lang="en-GB" noProof="0"/>
              <a:t> for next text level, SHIFT+TAB to go back in levels)</a:t>
            </a:r>
          </a:p>
          <a:p>
            <a:pPr lvl="1"/>
            <a:r>
              <a:rPr lang="en-GB" noProof="0"/>
              <a:t>Level 2</a:t>
            </a:r>
          </a:p>
          <a:p>
            <a:pPr lvl="2"/>
            <a:r>
              <a:rPr lang="en-GB" noProof="0"/>
              <a:t>Level 3</a:t>
            </a:r>
          </a:p>
          <a:p>
            <a:pPr lvl="3"/>
            <a:r>
              <a:rPr lang="en-GB" noProof="0"/>
              <a:t>Level 4</a:t>
            </a:r>
          </a:p>
          <a:p>
            <a:pPr lvl="4"/>
            <a:r>
              <a:rPr lang="en-GB" noProof="0"/>
              <a:t>Level 5</a:t>
            </a:r>
          </a:p>
        </p:txBody>
      </p:sp>
      <p:sp>
        <p:nvSpPr>
          <p:cNvPr id="6" name="Footer Placeholder 7">
            <a:extLst>
              <a:ext uri="{FF2B5EF4-FFF2-40B4-BE49-F238E27FC236}">
                <a16:creationId xmlns:a16="http://schemas.microsoft.com/office/drawing/2014/main" id="{3A213341-583D-55E8-B660-56C2ADCB1C15}"/>
              </a:ext>
            </a:extLst>
          </p:cNvPr>
          <p:cNvSpPr>
            <a:spLocks noGrp="1"/>
          </p:cNvSpPr>
          <p:nvPr>
            <p:ph type="ftr" sz="quarter" idx="3"/>
          </p:nvPr>
        </p:nvSpPr>
        <p:spPr>
          <a:xfrm>
            <a:off x="5518325" y="6318000"/>
            <a:ext cx="5554800" cy="144000"/>
          </a:xfrm>
          <a:prstGeom prst="rect">
            <a:avLst/>
          </a:prstGeom>
        </p:spPr>
        <p:txBody>
          <a:bodyPr vert="horz" lIns="0" tIns="0" rIns="0" bIns="0" rtlCol="0" anchor="b" anchorCtr="0"/>
          <a:lstStyle>
            <a:lvl1pPr algn="r">
              <a:defRPr sz="800">
                <a:solidFill>
                  <a:schemeClr val="tx2"/>
                </a:solidFill>
              </a:defRPr>
            </a:lvl1pPr>
          </a:lstStyle>
          <a:p>
            <a:r>
              <a:rPr lang="en-GB"/>
              <a:t>PENDING CLASSIFICATION  |  SSE/XXXXX/YYY/ZZZZ  $Revision: </a:t>
            </a:r>
            <a:r>
              <a:rPr lang="en-GB" err="1"/>
              <a:t>xx.xx</a:t>
            </a:r>
            <a:r>
              <a:rPr lang="en-GB"/>
              <a:t> $</a:t>
            </a:r>
          </a:p>
        </p:txBody>
      </p:sp>
      <p:sp>
        <p:nvSpPr>
          <p:cNvPr id="7" name="Slide Number Placeholder 8">
            <a:extLst>
              <a:ext uri="{FF2B5EF4-FFF2-40B4-BE49-F238E27FC236}">
                <a16:creationId xmlns:a16="http://schemas.microsoft.com/office/drawing/2014/main" id="{D790B3F8-09ED-AE5D-B337-24D171541B55}"/>
              </a:ext>
            </a:extLst>
          </p:cNvPr>
          <p:cNvSpPr>
            <a:spLocks noGrp="1"/>
          </p:cNvSpPr>
          <p:nvPr>
            <p:ph type="sldNum" sz="quarter" idx="4"/>
          </p:nvPr>
        </p:nvSpPr>
        <p:spPr>
          <a:xfrm>
            <a:off x="11315142" y="6318000"/>
            <a:ext cx="335521" cy="144000"/>
          </a:xfrm>
          <a:prstGeom prst="rect">
            <a:avLst/>
          </a:prstGeom>
        </p:spPr>
        <p:txBody>
          <a:bodyPr vert="horz" lIns="0" tIns="0" rIns="0" bIns="0" rtlCol="0" anchor="b" anchorCtr="0"/>
          <a:lstStyle>
            <a:lvl1pPr algn="r">
              <a:defRPr sz="800">
                <a:solidFill>
                  <a:schemeClr val="tx2"/>
                </a:solidFill>
              </a:defRPr>
            </a:lvl1pPr>
          </a:lstStyle>
          <a:p>
            <a:fld id="{23AA811B-2EBD-4900-905E-5BE206449611}" type="slidenum">
              <a:rPr lang="en-GB" smtClean="0"/>
              <a:pPr/>
              <a:t>‹#›</a:t>
            </a:fld>
            <a:endParaRPr lang="en-GB"/>
          </a:p>
        </p:txBody>
      </p:sp>
    </p:spTree>
    <p:extLst>
      <p:ext uri="{BB962C8B-B14F-4D97-AF65-F5344CB8AC3E}">
        <p14:creationId xmlns:p14="http://schemas.microsoft.com/office/powerpoint/2010/main" val="129363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0053B-7D9F-0246-C79F-266BB85BB054}"/>
              </a:ext>
            </a:extLst>
          </p:cNvPr>
          <p:cNvSpPr>
            <a:spLocks noGrp="1"/>
          </p:cNvSpPr>
          <p:nvPr>
            <p:ph type="title"/>
          </p:nvPr>
        </p:nvSpPr>
        <p:spPr>
          <a:xfrm>
            <a:off x="539750" y="1089026"/>
            <a:ext cx="2171700" cy="1044574"/>
          </a:xfrm>
        </p:spPr>
        <p:txBody>
          <a:bodyPr/>
          <a:lstStyle>
            <a:lvl1pPr>
              <a:defRPr lang="en-GB" sz="2000" b="1" dirty="0">
                <a:solidFill>
                  <a:schemeClr val="tx2"/>
                </a:solidFill>
                <a:latin typeface="+mn-lt"/>
              </a:defRPr>
            </a:lvl1pPr>
          </a:lstStyle>
          <a:p>
            <a:r>
              <a:rPr lang="en-US"/>
              <a:t>Click to edit Master title style</a:t>
            </a:r>
            <a:endParaRPr lang="en-GB" dirty="0"/>
          </a:p>
        </p:txBody>
      </p:sp>
      <p:sp>
        <p:nvSpPr>
          <p:cNvPr id="5" name="Text Placeholder 2">
            <a:extLst>
              <a:ext uri="{FF2B5EF4-FFF2-40B4-BE49-F238E27FC236}">
                <a16:creationId xmlns:a16="http://schemas.microsoft.com/office/drawing/2014/main" id="{CA2A8255-2EF4-67ED-4C79-B60890009AA7}"/>
              </a:ext>
            </a:extLst>
          </p:cNvPr>
          <p:cNvSpPr>
            <a:spLocks noGrp="1"/>
          </p:cNvSpPr>
          <p:nvPr>
            <p:ph idx="1" hasCustomPrompt="1"/>
          </p:nvPr>
        </p:nvSpPr>
        <p:spPr>
          <a:xfrm>
            <a:off x="2892424" y="1089024"/>
            <a:ext cx="4283076" cy="5003801"/>
          </a:xfrm>
          <a:prstGeom prst="rect">
            <a:avLst/>
          </a:prstGeom>
        </p:spPr>
        <p:txBody>
          <a:bodyPr vert="horz" lIns="0" tIns="0" rIns="0" bIns="0" numCol="1" rtlCol="0">
            <a:noAutofit/>
          </a:bodyPr>
          <a:lstStyle>
            <a:lvl1pPr marL="0" indent="0">
              <a:buNone/>
              <a:defRPr sz="1200">
                <a:solidFill>
                  <a:schemeClr val="tx2"/>
                </a:solidFill>
                <a:latin typeface="+mn-lt"/>
              </a:defRPr>
            </a:lvl1pPr>
            <a:lvl2pPr marL="180000" indent="0">
              <a:buNone/>
              <a:defRPr sz="1200">
                <a:solidFill>
                  <a:schemeClr val="tx2"/>
                </a:solidFill>
                <a:latin typeface="+mn-lt"/>
              </a:defRPr>
            </a:lvl2pPr>
            <a:lvl3pPr marL="360000" indent="0">
              <a:buNone/>
              <a:defRPr sz="1200">
                <a:solidFill>
                  <a:schemeClr val="tx2"/>
                </a:solidFill>
                <a:latin typeface="+mn-lt"/>
              </a:defRPr>
            </a:lvl3pPr>
            <a:lvl4pPr marL="534988" indent="0">
              <a:buNone/>
              <a:defRPr sz="1200">
                <a:solidFill>
                  <a:schemeClr val="tx2"/>
                </a:solidFill>
                <a:latin typeface="+mn-lt"/>
              </a:defRPr>
            </a:lvl4pPr>
            <a:lvl5pPr marL="717550" indent="0">
              <a:buNone/>
              <a:defRPr sz="1200">
                <a:solidFill>
                  <a:schemeClr val="tx2"/>
                </a:solidFill>
                <a:latin typeface="+mn-lt"/>
              </a:defRPr>
            </a:lvl5pPr>
          </a:lstStyle>
          <a:p>
            <a:pPr lvl="0"/>
            <a:r>
              <a:rPr lang="en-GB" noProof="0"/>
              <a:t>Level 1 (</a:t>
            </a:r>
            <a:r>
              <a:rPr lang="en-GB" noProof="0" err="1"/>
              <a:t>Enter+TAB</a:t>
            </a:r>
            <a:r>
              <a:rPr lang="en-GB" noProof="0"/>
              <a:t> for next text level, SHIFT+TAB to go back in levels)</a:t>
            </a:r>
          </a:p>
          <a:p>
            <a:pPr lvl="1"/>
            <a:r>
              <a:rPr lang="en-GB" noProof="0"/>
              <a:t>Level 2</a:t>
            </a:r>
          </a:p>
          <a:p>
            <a:pPr lvl="2"/>
            <a:r>
              <a:rPr lang="en-GB" noProof="0"/>
              <a:t>Level 3</a:t>
            </a:r>
          </a:p>
          <a:p>
            <a:pPr lvl="3"/>
            <a:r>
              <a:rPr lang="en-GB" noProof="0"/>
              <a:t>Level 4</a:t>
            </a:r>
          </a:p>
          <a:p>
            <a:pPr lvl="4"/>
            <a:r>
              <a:rPr lang="en-GB" noProof="0"/>
              <a:t>Level 5</a:t>
            </a:r>
          </a:p>
        </p:txBody>
      </p:sp>
      <p:sp>
        <p:nvSpPr>
          <p:cNvPr id="7" name="Text Placeholder 2">
            <a:extLst>
              <a:ext uri="{FF2B5EF4-FFF2-40B4-BE49-F238E27FC236}">
                <a16:creationId xmlns:a16="http://schemas.microsoft.com/office/drawing/2014/main" id="{B0930B3C-CDED-C4C5-0A22-95F51A853E01}"/>
              </a:ext>
            </a:extLst>
          </p:cNvPr>
          <p:cNvSpPr>
            <a:spLocks noGrp="1"/>
          </p:cNvSpPr>
          <p:nvPr>
            <p:ph idx="13" hasCustomPrompt="1"/>
          </p:nvPr>
        </p:nvSpPr>
        <p:spPr>
          <a:xfrm>
            <a:off x="7364598" y="1089024"/>
            <a:ext cx="4291200" cy="5003801"/>
          </a:xfrm>
          <a:prstGeom prst="rect">
            <a:avLst/>
          </a:prstGeom>
        </p:spPr>
        <p:txBody>
          <a:bodyPr vert="horz" lIns="0" tIns="0" rIns="0" bIns="0" numCol="1" rtlCol="0">
            <a:noAutofit/>
          </a:bodyPr>
          <a:lstStyle>
            <a:lvl1pPr marL="0" indent="0">
              <a:buNone/>
              <a:defRPr sz="1200">
                <a:solidFill>
                  <a:schemeClr val="tx2"/>
                </a:solidFill>
                <a:latin typeface="+mn-lt"/>
              </a:defRPr>
            </a:lvl1pPr>
            <a:lvl2pPr marL="180000" indent="0">
              <a:buNone/>
              <a:defRPr sz="1200">
                <a:solidFill>
                  <a:schemeClr val="tx2"/>
                </a:solidFill>
                <a:latin typeface="+mn-lt"/>
              </a:defRPr>
            </a:lvl2pPr>
            <a:lvl3pPr marL="360000" indent="0">
              <a:buNone/>
              <a:defRPr sz="1200">
                <a:solidFill>
                  <a:schemeClr val="tx2"/>
                </a:solidFill>
                <a:latin typeface="+mn-lt"/>
              </a:defRPr>
            </a:lvl3pPr>
            <a:lvl4pPr marL="534988" indent="0">
              <a:buNone/>
              <a:defRPr sz="1200">
                <a:solidFill>
                  <a:schemeClr val="tx2"/>
                </a:solidFill>
                <a:latin typeface="+mn-lt"/>
              </a:defRPr>
            </a:lvl4pPr>
            <a:lvl5pPr marL="717550" indent="0">
              <a:buNone/>
              <a:defRPr sz="1200">
                <a:solidFill>
                  <a:schemeClr val="tx2"/>
                </a:solidFill>
                <a:latin typeface="+mn-lt"/>
              </a:defRPr>
            </a:lvl5pPr>
          </a:lstStyle>
          <a:p>
            <a:pPr lvl="0"/>
            <a:r>
              <a:rPr lang="en-GB" noProof="0"/>
              <a:t>Level 1 (</a:t>
            </a:r>
            <a:r>
              <a:rPr lang="en-GB" noProof="0" err="1"/>
              <a:t>Enter+TAB</a:t>
            </a:r>
            <a:r>
              <a:rPr lang="en-GB" noProof="0"/>
              <a:t> for next text level, SHIFT+TAB to go back in levels)</a:t>
            </a:r>
          </a:p>
          <a:p>
            <a:pPr lvl="1"/>
            <a:r>
              <a:rPr lang="en-GB" noProof="0"/>
              <a:t>Level 2</a:t>
            </a:r>
          </a:p>
          <a:p>
            <a:pPr lvl="2"/>
            <a:r>
              <a:rPr lang="en-GB" noProof="0"/>
              <a:t>Level 3</a:t>
            </a:r>
          </a:p>
          <a:p>
            <a:pPr lvl="3"/>
            <a:r>
              <a:rPr lang="en-GB" noProof="0"/>
              <a:t>Level 4</a:t>
            </a:r>
          </a:p>
          <a:p>
            <a:pPr lvl="4"/>
            <a:r>
              <a:rPr lang="en-GB" noProof="0"/>
              <a:t>Level 5</a:t>
            </a:r>
          </a:p>
        </p:txBody>
      </p:sp>
      <p:sp>
        <p:nvSpPr>
          <p:cNvPr id="8" name="Footer Placeholder 7">
            <a:extLst>
              <a:ext uri="{FF2B5EF4-FFF2-40B4-BE49-F238E27FC236}">
                <a16:creationId xmlns:a16="http://schemas.microsoft.com/office/drawing/2014/main" id="{C4E44504-11B7-7772-62B1-EA317DDF2FFD}"/>
              </a:ext>
            </a:extLst>
          </p:cNvPr>
          <p:cNvSpPr>
            <a:spLocks noGrp="1"/>
          </p:cNvSpPr>
          <p:nvPr>
            <p:ph type="ftr" sz="quarter" idx="3"/>
          </p:nvPr>
        </p:nvSpPr>
        <p:spPr>
          <a:xfrm>
            <a:off x="5518800" y="6318000"/>
            <a:ext cx="5554800" cy="144000"/>
          </a:xfrm>
          <a:prstGeom prst="rect">
            <a:avLst/>
          </a:prstGeom>
        </p:spPr>
        <p:txBody>
          <a:bodyPr vert="horz" lIns="0" tIns="0" rIns="0" bIns="0" rtlCol="0" anchor="b" anchorCtr="0"/>
          <a:lstStyle>
            <a:lvl1pPr algn="r">
              <a:defRPr sz="800">
                <a:solidFill>
                  <a:schemeClr val="tx2"/>
                </a:solidFill>
              </a:defRPr>
            </a:lvl1pPr>
          </a:lstStyle>
          <a:p>
            <a:r>
              <a:rPr lang="en-GB"/>
              <a:t>PENDING CLASSIFICATION  |  SSE/XXXXX/YYY/ZZZZ  $Revision: </a:t>
            </a:r>
            <a:r>
              <a:rPr lang="en-GB" err="1"/>
              <a:t>xx.xx</a:t>
            </a:r>
            <a:r>
              <a:rPr lang="en-GB"/>
              <a:t> $</a:t>
            </a:r>
          </a:p>
        </p:txBody>
      </p:sp>
      <p:sp>
        <p:nvSpPr>
          <p:cNvPr id="9" name="Slide Number Placeholder 8">
            <a:extLst>
              <a:ext uri="{FF2B5EF4-FFF2-40B4-BE49-F238E27FC236}">
                <a16:creationId xmlns:a16="http://schemas.microsoft.com/office/drawing/2014/main" id="{D1B65101-3F10-CBC0-DF87-8A64604FE874}"/>
              </a:ext>
            </a:extLst>
          </p:cNvPr>
          <p:cNvSpPr>
            <a:spLocks noGrp="1"/>
          </p:cNvSpPr>
          <p:nvPr>
            <p:ph type="sldNum" sz="quarter" idx="4"/>
          </p:nvPr>
        </p:nvSpPr>
        <p:spPr>
          <a:xfrm>
            <a:off x="11314800" y="6318000"/>
            <a:ext cx="335521" cy="144000"/>
          </a:xfrm>
          <a:prstGeom prst="rect">
            <a:avLst/>
          </a:prstGeom>
        </p:spPr>
        <p:txBody>
          <a:bodyPr vert="horz" lIns="0" tIns="0" rIns="0" bIns="0" rtlCol="0" anchor="b" anchorCtr="0"/>
          <a:lstStyle>
            <a:lvl1pPr algn="r">
              <a:defRPr sz="800">
                <a:solidFill>
                  <a:schemeClr val="tx2"/>
                </a:solidFill>
              </a:defRPr>
            </a:lvl1pPr>
          </a:lstStyle>
          <a:p>
            <a:fld id="{23AA811B-2EBD-4900-905E-5BE206449611}" type="slidenum">
              <a:rPr lang="en-GB" smtClean="0"/>
              <a:pPr/>
              <a:t>‹#›</a:t>
            </a:fld>
            <a:endParaRPr lang="en-GB"/>
          </a:p>
        </p:txBody>
      </p:sp>
    </p:spTree>
    <p:extLst>
      <p:ext uri="{BB962C8B-B14F-4D97-AF65-F5344CB8AC3E}">
        <p14:creationId xmlns:p14="http://schemas.microsoft.com/office/powerpoint/2010/main" val="508709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CA2A8255-2EF4-67ED-4C79-B60890009AA7}"/>
              </a:ext>
            </a:extLst>
          </p:cNvPr>
          <p:cNvSpPr>
            <a:spLocks noGrp="1"/>
          </p:cNvSpPr>
          <p:nvPr>
            <p:ph idx="1" hasCustomPrompt="1"/>
          </p:nvPr>
        </p:nvSpPr>
        <p:spPr>
          <a:xfrm>
            <a:off x="2892425" y="1089026"/>
            <a:ext cx="2808288" cy="5003799"/>
          </a:xfrm>
          <a:prstGeom prst="rect">
            <a:avLst/>
          </a:prstGeom>
        </p:spPr>
        <p:txBody>
          <a:bodyPr vert="horz" lIns="0" tIns="0" rIns="0" bIns="0" numCol="1" rtlCol="0">
            <a:noAutofit/>
          </a:bodyPr>
          <a:lstStyle>
            <a:lvl1pPr marL="0" indent="0">
              <a:buNone/>
              <a:defRPr sz="1200">
                <a:solidFill>
                  <a:schemeClr val="tx2"/>
                </a:solidFill>
                <a:latin typeface="+mn-lt"/>
              </a:defRPr>
            </a:lvl1pPr>
            <a:lvl2pPr marL="180000" indent="0">
              <a:buNone/>
              <a:defRPr sz="1200">
                <a:solidFill>
                  <a:schemeClr val="tx2"/>
                </a:solidFill>
                <a:latin typeface="+mn-lt"/>
              </a:defRPr>
            </a:lvl2pPr>
            <a:lvl3pPr marL="360000" indent="0">
              <a:buNone/>
              <a:defRPr sz="1200">
                <a:solidFill>
                  <a:schemeClr val="tx2"/>
                </a:solidFill>
                <a:latin typeface="+mn-lt"/>
              </a:defRPr>
            </a:lvl3pPr>
            <a:lvl4pPr marL="534988" indent="0">
              <a:buNone/>
              <a:defRPr sz="1200">
                <a:solidFill>
                  <a:schemeClr val="tx2"/>
                </a:solidFill>
                <a:latin typeface="+mn-lt"/>
              </a:defRPr>
            </a:lvl4pPr>
            <a:lvl5pPr marL="717550" indent="0">
              <a:buNone/>
              <a:defRPr sz="1200">
                <a:solidFill>
                  <a:schemeClr val="tx2"/>
                </a:solidFill>
                <a:latin typeface="+mn-lt"/>
              </a:defRPr>
            </a:lvl5pPr>
          </a:lstStyle>
          <a:p>
            <a:pPr lvl="0"/>
            <a:r>
              <a:rPr lang="en-GB" noProof="0"/>
              <a:t>Level 1 (</a:t>
            </a:r>
            <a:r>
              <a:rPr lang="en-GB" noProof="0" err="1"/>
              <a:t>Enter+TAB</a:t>
            </a:r>
            <a:r>
              <a:rPr lang="en-GB" noProof="0"/>
              <a:t> for next text level, SHIFT+TAB to go back in levels)</a:t>
            </a:r>
          </a:p>
          <a:p>
            <a:pPr lvl="1"/>
            <a:r>
              <a:rPr lang="en-GB" noProof="0"/>
              <a:t>Level 2</a:t>
            </a:r>
          </a:p>
          <a:p>
            <a:pPr lvl="2"/>
            <a:r>
              <a:rPr lang="en-GB" noProof="0"/>
              <a:t>Level 3</a:t>
            </a:r>
          </a:p>
          <a:p>
            <a:pPr lvl="3"/>
            <a:r>
              <a:rPr lang="en-GB" noProof="0"/>
              <a:t>Level 4</a:t>
            </a:r>
          </a:p>
          <a:p>
            <a:pPr lvl="4"/>
            <a:r>
              <a:rPr lang="en-GB" noProof="0"/>
              <a:t>Level 5</a:t>
            </a:r>
          </a:p>
        </p:txBody>
      </p:sp>
      <p:sp>
        <p:nvSpPr>
          <p:cNvPr id="6" name="Text Placeholder 2">
            <a:extLst>
              <a:ext uri="{FF2B5EF4-FFF2-40B4-BE49-F238E27FC236}">
                <a16:creationId xmlns:a16="http://schemas.microsoft.com/office/drawing/2014/main" id="{9D7C95EA-CFBF-EF92-3303-940F70CD65D8}"/>
              </a:ext>
            </a:extLst>
          </p:cNvPr>
          <p:cNvSpPr>
            <a:spLocks noGrp="1"/>
          </p:cNvSpPr>
          <p:nvPr>
            <p:ph idx="12" hasCustomPrompt="1"/>
          </p:nvPr>
        </p:nvSpPr>
        <p:spPr>
          <a:xfrm>
            <a:off x="5880100" y="1089026"/>
            <a:ext cx="2808288" cy="5003799"/>
          </a:xfrm>
          <a:prstGeom prst="rect">
            <a:avLst/>
          </a:prstGeom>
        </p:spPr>
        <p:txBody>
          <a:bodyPr vert="horz" lIns="0" tIns="0" rIns="0" bIns="0" numCol="1" rtlCol="0">
            <a:noAutofit/>
          </a:bodyPr>
          <a:lstStyle>
            <a:lvl1pPr marL="0" indent="0">
              <a:buNone/>
              <a:defRPr sz="1200">
                <a:solidFill>
                  <a:schemeClr val="tx2"/>
                </a:solidFill>
                <a:latin typeface="+mn-lt"/>
              </a:defRPr>
            </a:lvl1pPr>
            <a:lvl2pPr marL="180000" indent="0">
              <a:buNone/>
              <a:defRPr sz="1200">
                <a:solidFill>
                  <a:schemeClr val="tx2"/>
                </a:solidFill>
                <a:latin typeface="+mn-lt"/>
              </a:defRPr>
            </a:lvl2pPr>
            <a:lvl3pPr marL="360000" indent="0">
              <a:buNone/>
              <a:defRPr sz="1200">
                <a:solidFill>
                  <a:schemeClr val="tx2"/>
                </a:solidFill>
                <a:latin typeface="+mn-lt"/>
              </a:defRPr>
            </a:lvl3pPr>
            <a:lvl4pPr marL="534988" indent="0">
              <a:buNone/>
              <a:defRPr sz="1200">
                <a:solidFill>
                  <a:schemeClr val="tx2"/>
                </a:solidFill>
                <a:latin typeface="+mn-lt"/>
              </a:defRPr>
            </a:lvl4pPr>
            <a:lvl5pPr marL="717550" indent="0">
              <a:buNone/>
              <a:defRPr sz="1200">
                <a:solidFill>
                  <a:schemeClr val="tx2"/>
                </a:solidFill>
                <a:latin typeface="+mn-lt"/>
              </a:defRPr>
            </a:lvl5pPr>
          </a:lstStyle>
          <a:p>
            <a:pPr lvl="0"/>
            <a:r>
              <a:rPr lang="en-GB" noProof="0"/>
              <a:t>Level 1 (</a:t>
            </a:r>
            <a:r>
              <a:rPr lang="en-GB" noProof="0" err="1"/>
              <a:t>Enter+TAB</a:t>
            </a:r>
            <a:r>
              <a:rPr lang="en-GB" noProof="0"/>
              <a:t> for next text level, SHIFT+TAB to go back in levels)</a:t>
            </a:r>
          </a:p>
          <a:p>
            <a:pPr lvl="1"/>
            <a:r>
              <a:rPr lang="en-GB" noProof="0"/>
              <a:t>Level 2</a:t>
            </a:r>
          </a:p>
          <a:p>
            <a:pPr lvl="2"/>
            <a:r>
              <a:rPr lang="en-GB" noProof="0"/>
              <a:t>Level 3</a:t>
            </a:r>
          </a:p>
          <a:p>
            <a:pPr lvl="3"/>
            <a:r>
              <a:rPr lang="en-GB" noProof="0"/>
              <a:t>Level 4</a:t>
            </a:r>
          </a:p>
          <a:p>
            <a:pPr lvl="4"/>
            <a:r>
              <a:rPr lang="en-GB" noProof="0"/>
              <a:t>Level 5</a:t>
            </a:r>
          </a:p>
        </p:txBody>
      </p:sp>
      <p:sp>
        <p:nvSpPr>
          <p:cNvPr id="7" name="Text Placeholder 2">
            <a:extLst>
              <a:ext uri="{FF2B5EF4-FFF2-40B4-BE49-F238E27FC236}">
                <a16:creationId xmlns:a16="http://schemas.microsoft.com/office/drawing/2014/main" id="{B0930B3C-CDED-C4C5-0A22-95F51A853E01}"/>
              </a:ext>
            </a:extLst>
          </p:cNvPr>
          <p:cNvSpPr>
            <a:spLocks noGrp="1"/>
          </p:cNvSpPr>
          <p:nvPr>
            <p:ph idx="13" hasCustomPrompt="1"/>
          </p:nvPr>
        </p:nvSpPr>
        <p:spPr>
          <a:xfrm>
            <a:off x="8867776" y="1089026"/>
            <a:ext cx="2808288" cy="5003799"/>
          </a:xfrm>
          <a:prstGeom prst="rect">
            <a:avLst/>
          </a:prstGeom>
        </p:spPr>
        <p:txBody>
          <a:bodyPr vert="horz" lIns="0" tIns="0" rIns="0" bIns="0" numCol="1" rtlCol="0">
            <a:noAutofit/>
          </a:bodyPr>
          <a:lstStyle>
            <a:lvl1pPr marL="0" indent="0">
              <a:buNone/>
              <a:defRPr sz="1200">
                <a:solidFill>
                  <a:schemeClr val="tx2"/>
                </a:solidFill>
                <a:latin typeface="+mn-lt"/>
              </a:defRPr>
            </a:lvl1pPr>
            <a:lvl2pPr marL="180000" indent="0">
              <a:buNone/>
              <a:defRPr sz="1200">
                <a:solidFill>
                  <a:schemeClr val="tx2"/>
                </a:solidFill>
                <a:latin typeface="+mn-lt"/>
              </a:defRPr>
            </a:lvl2pPr>
            <a:lvl3pPr marL="360000" indent="0">
              <a:buNone/>
              <a:defRPr sz="1200">
                <a:solidFill>
                  <a:schemeClr val="tx2"/>
                </a:solidFill>
                <a:latin typeface="+mn-lt"/>
              </a:defRPr>
            </a:lvl3pPr>
            <a:lvl4pPr marL="534988" indent="0">
              <a:buNone/>
              <a:defRPr sz="1200">
                <a:solidFill>
                  <a:schemeClr val="tx2"/>
                </a:solidFill>
                <a:latin typeface="+mn-lt"/>
              </a:defRPr>
            </a:lvl4pPr>
            <a:lvl5pPr marL="717550" indent="0">
              <a:buNone/>
              <a:defRPr sz="1200">
                <a:solidFill>
                  <a:schemeClr val="tx2"/>
                </a:solidFill>
                <a:latin typeface="+mn-lt"/>
              </a:defRPr>
            </a:lvl5pPr>
          </a:lstStyle>
          <a:p>
            <a:pPr lvl="0"/>
            <a:r>
              <a:rPr lang="en-GB" noProof="0"/>
              <a:t>Level 1 (</a:t>
            </a:r>
            <a:r>
              <a:rPr lang="en-GB" noProof="0" err="1"/>
              <a:t>Enter+TAB</a:t>
            </a:r>
            <a:r>
              <a:rPr lang="en-GB" noProof="0"/>
              <a:t> for next text level, SHIFT+TAB to go back in levels)</a:t>
            </a:r>
          </a:p>
          <a:p>
            <a:pPr lvl="1"/>
            <a:r>
              <a:rPr lang="en-GB" noProof="0"/>
              <a:t>Level 2</a:t>
            </a:r>
          </a:p>
          <a:p>
            <a:pPr lvl="2"/>
            <a:r>
              <a:rPr lang="en-GB" noProof="0"/>
              <a:t>Level 3</a:t>
            </a:r>
          </a:p>
          <a:p>
            <a:pPr lvl="3"/>
            <a:r>
              <a:rPr lang="en-GB" noProof="0"/>
              <a:t>Level 4</a:t>
            </a:r>
          </a:p>
          <a:p>
            <a:pPr lvl="4"/>
            <a:r>
              <a:rPr lang="en-GB" noProof="0"/>
              <a:t>Level 5</a:t>
            </a:r>
          </a:p>
        </p:txBody>
      </p:sp>
      <p:sp>
        <p:nvSpPr>
          <p:cNvPr id="8" name="Footer Placeholder 7">
            <a:extLst>
              <a:ext uri="{FF2B5EF4-FFF2-40B4-BE49-F238E27FC236}">
                <a16:creationId xmlns:a16="http://schemas.microsoft.com/office/drawing/2014/main" id="{A2DE781E-A5F4-6B11-C9D5-B84EF7E5DC00}"/>
              </a:ext>
            </a:extLst>
          </p:cNvPr>
          <p:cNvSpPr>
            <a:spLocks noGrp="1"/>
          </p:cNvSpPr>
          <p:nvPr>
            <p:ph type="ftr" sz="quarter" idx="3"/>
          </p:nvPr>
        </p:nvSpPr>
        <p:spPr>
          <a:xfrm>
            <a:off x="5518800" y="6318000"/>
            <a:ext cx="5554800" cy="144000"/>
          </a:xfrm>
          <a:prstGeom prst="rect">
            <a:avLst/>
          </a:prstGeom>
        </p:spPr>
        <p:txBody>
          <a:bodyPr vert="horz" lIns="0" tIns="0" rIns="0" bIns="0" rtlCol="0" anchor="b" anchorCtr="0"/>
          <a:lstStyle>
            <a:lvl1pPr algn="r">
              <a:defRPr sz="800">
                <a:solidFill>
                  <a:schemeClr val="tx2"/>
                </a:solidFill>
              </a:defRPr>
            </a:lvl1pPr>
          </a:lstStyle>
          <a:p>
            <a:r>
              <a:rPr lang="en-GB"/>
              <a:t>PENDING CLASSIFICATION  |  SSE/XXXXX/YYY/ZZZZ  $Revision: </a:t>
            </a:r>
            <a:r>
              <a:rPr lang="en-GB" err="1"/>
              <a:t>xx.xx</a:t>
            </a:r>
            <a:r>
              <a:rPr lang="en-GB"/>
              <a:t> $</a:t>
            </a:r>
          </a:p>
        </p:txBody>
      </p:sp>
      <p:sp>
        <p:nvSpPr>
          <p:cNvPr id="9" name="Slide Number Placeholder 8">
            <a:extLst>
              <a:ext uri="{FF2B5EF4-FFF2-40B4-BE49-F238E27FC236}">
                <a16:creationId xmlns:a16="http://schemas.microsoft.com/office/drawing/2014/main" id="{122E4613-3F3B-8224-C038-C5B8DE55FF49}"/>
              </a:ext>
            </a:extLst>
          </p:cNvPr>
          <p:cNvSpPr>
            <a:spLocks noGrp="1"/>
          </p:cNvSpPr>
          <p:nvPr>
            <p:ph type="sldNum" sz="quarter" idx="4"/>
          </p:nvPr>
        </p:nvSpPr>
        <p:spPr>
          <a:xfrm>
            <a:off x="11314800" y="6318000"/>
            <a:ext cx="335521" cy="144000"/>
          </a:xfrm>
          <a:prstGeom prst="rect">
            <a:avLst/>
          </a:prstGeom>
        </p:spPr>
        <p:txBody>
          <a:bodyPr vert="horz" lIns="0" tIns="0" rIns="0" bIns="0" rtlCol="0" anchor="b" anchorCtr="0"/>
          <a:lstStyle>
            <a:lvl1pPr algn="r">
              <a:defRPr sz="800">
                <a:solidFill>
                  <a:schemeClr val="tx2"/>
                </a:solidFill>
              </a:defRPr>
            </a:lvl1pPr>
          </a:lstStyle>
          <a:p>
            <a:fld id="{23AA811B-2EBD-4900-905E-5BE206449611}" type="slidenum">
              <a:rPr lang="en-GB" smtClean="0"/>
              <a:pPr/>
              <a:t>‹#›</a:t>
            </a:fld>
            <a:endParaRPr lang="en-GB"/>
          </a:p>
        </p:txBody>
      </p:sp>
      <p:sp>
        <p:nvSpPr>
          <p:cNvPr id="3" name="Title 1">
            <a:extLst>
              <a:ext uri="{FF2B5EF4-FFF2-40B4-BE49-F238E27FC236}">
                <a16:creationId xmlns:a16="http://schemas.microsoft.com/office/drawing/2014/main" id="{1C074770-D018-CC58-1EA9-145D3AB43E93}"/>
              </a:ext>
            </a:extLst>
          </p:cNvPr>
          <p:cNvSpPr>
            <a:spLocks noGrp="1"/>
          </p:cNvSpPr>
          <p:nvPr>
            <p:ph type="title"/>
          </p:nvPr>
        </p:nvSpPr>
        <p:spPr>
          <a:xfrm>
            <a:off x="539750" y="1089026"/>
            <a:ext cx="2171700" cy="1044574"/>
          </a:xfrm>
        </p:spPr>
        <p:txBody>
          <a:bodyPr/>
          <a:lstStyle>
            <a:lvl1pPr>
              <a:defRPr lang="en-GB" sz="2000" b="1" dirty="0">
                <a:solidFill>
                  <a:schemeClr val="tx2"/>
                </a:solidFill>
                <a:latin typeface="+mn-lt"/>
              </a:defRPr>
            </a:lvl1pPr>
          </a:lstStyle>
          <a:p>
            <a:r>
              <a:rPr lang="en-US"/>
              <a:t>Click to edit Master title style</a:t>
            </a:r>
            <a:endParaRPr lang="en-GB" dirty="0"/>
          </a:p>
        </p:txBody>
      </p:sp>
    </p:spTree>
    <p:extLst>
      <p:ext uri="{BB962C8B-B14F-4D97-AF65-F5344CB8AC3E}">
        <p14:creationId xmlns:p14="http://schemas.microsoft.com/office/powerpoint/2010/main" val="135830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40950" y="2133600"/>
            <a:ext cx="5555050" cy="2341774"/>
          </a:xfrm>
          <a:prstGeom prst="rect">
            <a:avLst/>
          </a:prstGeom>
        </p:spPr>
        <p:txBody>
          <a:bodyPr anchor="b"/>
          <a:lstStyle>
            <a:lvl1pPr algn="l">
              <a:lnSpc>
                <a:spcPct val="100000"/>
              </a:lnSpc>
              <a:defRPr sz="4000">
                <a:solidFill>
                  <a:schemeClr val="bg1"/>
                </a:solidFill>
                <a:latin typeface="+mn-lt"/>
                <a:ea typeface="Roboto Light" panose="02000000000000000000" pitchFamily="2" charset="0"/>
              </a:defRPr>
            </a:lvl1pPr>
          </a:lstStyle>
          <a:p>
            <a:r>
              <a:rPr lang="en-GB"/>
              <a:t>Make sure you bid your listeners goodbye</a:t>
            </a:r>
          </a:p>
        </p:txBody>
      </p:sp>
      <p:sp>
        <p:nvSpPr>
          <p:cNvPr id="11" name="Slide Number Placeholder 8">
            <a:extLst>
              <a:ext uri="{FF2B5EF4-FFF2-40B4-BE49-F238E27FC236}">
                <a16:creationId xmlns:a16="http://schemas.microsoft.com/office/drawing/2014/main" id="{A17950FE-A3E2-1A49-2062-66E6FCE1B535}"/>
              </a:ext>
            </a:extLst>
          </p:cNvPr>
          <p:cNvSpPr>
            <a:spLocks noGrp="1"/>
          </p:cNvSpPr>
          <p:nvPr>
            <p:ph type="sldNum" sz="quarter" idx="4"/>
          </p:nvPr>
        </p:nvSpPr>
        <p:spPr>
          <a:xfrm>
            <a:off x="11315142" y="6318000"/>
            <a:ext cx="335521" cy="144000"/>
          </a:xfrm>
          <a:prstGeom prst="rect">
            <a:avLst/>
          </a:prstGeom>
        </p:spPr>
        <p:txBody>
          <a:bodyPr vert="horz" lIns="0" tIns="0" rIns="0" bIns="0" rtlCol="0" anchor="b" anchorCtr="0"/>
          <a:lstStyle>
            <a:lvl1pPr algn="r">
              <a:defRPr sz="800">
                <a:solidFill>
                  <a:schemeClr val="bg1"/>
                </a:solidFill>
              </a:defRPr>
            </a:lvl1pPr>
          </a:lstStyle>
          <a:p>
            <a:fld id="{23AA811B-2EBD-4900-905E-5BE206449611}" type="slidenum">
              <a:rPr lang="en-GB" smtClean="0"/>
              <a:pPr/>
              <a:t>‹#›</a:t>
            </a:fld>
            <a:endParaRPr lang="en-GB"/>
          </a:p>
        </p:txBody>
      </p:sp>
      <p:sp>
        <p:nvSpPr>
          <p:cNvPr id="6" name="Text Placeholder 2">
            <a:extLst>
              <a:ext uri="{FF2B5EF4-FFF2-40B4-BE49-F238E27FC236}">
                <a16:creationId xmlns:a16="http://schemas.microsoft.com/office/drawing/2014/main" id="{9323D9DE-0D85-44A1-2ABB-73C9F09E58BE}"/>
              </a:ext>
            </a:extLst>
          </p:cNvPr>
          <p:cNvSpPr>
            <a:spLocks noGrp="1"/>
          </p:cNvSpPr>
          <p:nvPr>
            <p:ph type="body" sz="quarter" idx="18" hasCustomPrompt="1"/>
          </p:nvPr>
        </p:nvSpPr>
        <p:spPr>
          <a:xfrm>
            <a:off x="539875" y="5200142"/>
            <a:ext cx="3816000" cy="180000"/>
          </a:xfrm>
        </p:spPr>
        <p:txBody>
          <a:bodyPr/>
          <a:lstStyle>
            <a:lvl1pPr>
              <a:defRPr>
                <a:solidFill>
                  <a:schemeClr val="bg1"/>
                </a:solidFill>
              </a:defRPr>
            </a:lvl1pPr>
          </a:lstStyle>
          <a:p>
            <a:r>
              <a:rPr lang="en-GB"/>
              <a:t>Insert title</a:t>
            </a:r>
          </a:p>
        </p:txBody>
      </p:sp>
      <p:sp>
        <p:nvSpPr>
          <p:cNvPr id="7" name="Text Placeholder 3">
            <a:extLst>
              <a:ext uri="{FF2B5EF4-FFF2-40B4-BE49-F238E27FC236}">
                <a16:creationId xmlns:a16="http://schemas.microsoft.com/office/drawing/2014/main" id="{0E36C341-FF9F-0822-A1A4-6809581FDB7E}"/>
              </a:ext>
            </a:extLst>
          </p:cNvPr>
          <p:cNvSpPr>
            <a:spLocks noGrp="1"/>
          </p:cNvSpPr>
          <p:nvPr>
            <p:ph type="body" sz="quarter" idx="17" hasCustomPrompt="1"/>
          </p:nvPr>
        </p:nvSpPr>
        <p:spPr>
          <a:xfrm>
            <a:off x="539875" y="4990696"/>
            <a:ext cx="3816000" cy="180000"/>
          </a:xfrm>
        </p:spPr>
        <p:txBody>
          <a:bodyPr/>
          <a:lstStyle>
            <a:lvl1pPr>
              <a:defRPr>
                <a:solidFill>
                  <a:schemeClr val="bg1"/>
                </a:solidFill>
              </a:defRPr>
            </a:lvl1pPr>
          </a:lstStyle>
          <a:p>
            <a:r>
              <a:rPr lang="en-GB"/>
              <a:t>Name </a:t>
            </a:r>
            <a:r>
              <a:rPr lang="en-GB" err="1"/>
              <a:t>Nameson</a:t>
            </a:r>
            <a:endParaRPr lang="en-GB"/>
          </a:p>
        </p:txBody>
      </p:sp>
      <p:sp>
        <p:nvSpPr>
          <p:cNvPr id="8" name="Text Placeholder 2">
            <a:extLst>
              <a:ext uri="{FF2B5EF4-FFF2-40B4-BE49-F238E27FC236}">
                <a16:creationId xmlns:a16="http://schemas.microsoft.com/office/drawing/2014/main" id="{93D70518-3EC2-3C11-BC53-62DD7131BE53}"/>
              </a:ext>
            </a:extLst>
          </p:cNvPr>
          <p:cNvSpPr>
            <a:spLocks noGrp="1"/>
          </p:cNvSpPr>
          <p:nvPr>
            <p:ph type="body" sz="quarter" idx="19" hasCustomPrompt="1"/>
          </p:nvPr>
        </p:nvSpPr>
        <p:spPr>
          <a:xfrm>
            <a:off x="539875" y="5409588"/>
            <a:ext cx="3816000" cy="180000"/>
          </a:xfrm>
        </p:spPr>
        <p:txBody>
          <a:bodyPr/>
          <a:lstStyle>
            <a:lvl1pPr>
              <a:defRPr>
                <a:solidFill>
                  <a:schemeClr val="bg1"/>
                </a:solidFill>
              </a:defRPr>
            </a:lvl1pPr>
          </a:lstStyle>
          <a:p>
            <a:r>
              <a:rPr lang="en-GB"/>
              <a:t>Context / Date</a:t>
            </a:r>
          </a:p>
        </p:txBody>
      </p:sp>
      <p:sp>
        <p:nvSpPr>
          <p:cNvPr id="9" name="Footer Placeholder 7">
            <a:extLst>
              <a:ext uri="{FF2B5EF4-FFF2-40B4-BE49-F238E27FC236}">
                <a16:creationId xmlns:a16="http://schemas.microsoft.com/office/drawing/2014/main" id="{61DF53B4-24EE-C4AA-BD84-BCC9586FC9C3}"/>
              </a:ext>
            </a:extLst>
          </p:cNvPr>
          <p:cNvSpPr>
            <a:spLocks noGrp="1"/>
          </p:cNvSpPr>
          <p:nvPr>
            <p:ph type="ftr" sz="quarter" idx="3"/>
          </p:nvPr>
        </p:nvSpPr>
        <p:spPr>
          <a:xfrm>
            <a:off x="5518325" y="6318000"/>
            <a:ext cx="5554800" cy="144000"/>
          </a:xfrm>
          <a:prstGeom prst="rect">
            <a:avLst/>
          </a:prstGeom>
        </p:spPr>
        <p:txBody>
          <a:bodyPr vert="horz" lIns="0" tIns="0" rIns="0" bIns="0" rtlCol="0" anchor="b" anchorCtr="0"/>
          <a:lstStyle>
            <a:lvl1pPr algn="r">
              <a:defRPr sz="800">
                <a:solidFill>
                  <a:schemeClr val="bg1"/>
                </a:solidFill>
              </a:defRPr>
            </a:lvl1pPr>
          </a:lstStyle>
          <a:p>
            <a:r>
              <a:rPr lang="en-GB"/>
              <a:t>PENDING CLASSIFICATION  |  SSE/XXXXX/YYY/ZZZZ  $Revision: </a:t>
            </a:r>
            <a:r>
              <a:rPr lang="en-GB" err="1"/>
              <a:t>xx.xx</a:t>
            </a:r>
            <a:r>
              <a:rPr lang="en-GB"/>
              <a:t> $</a:t>
            </a:r>
          </a:p>
        </p:txBody>
      </p:sp>
      <p:sp>
        <p:nvSpPr>
          <p:cNvPr id="3" name="TextBox 2">
            <a:extLst>
              <a:ext uri="{FF2B5EF4-FFF2-40B4-BE49-F238E27FC236}">
                <a16:creationId xmlns:a16="http://schemas.microsoft.com/office/drawing/2014/main" id="{ED9736C3-E098-D605-AD7A-A3E97A3F4B9C}"/>
              </a:ext>
            </a:extLst>
          </p:cNvPr>
          <p:cNvSpPr txBox="1"/>
          <p:nvPr userDrawn="1"/>
        </p:nvSpPr>
        <p:spPr>
          <a:xfrm>
            <a:off x="8553450" y="5589588"/>
            <a:ext cx="3097213" cy="492443"/>
          </a:xfrm>
          <a:prstGeom prst="rect">
            <a:avLst/>
          </a:prstGeom>
          <a:noFill/>
        </p:spPr>
        <p:txBody>
          <a:bodyPr wrap="square" lIns="0" tIns="0" rIns="0" bIns="0" rtlCol="0">
            <a:spAutoFit/>
          </a:bodyPr>
          <a:lstStyle/>
          <a:p>
            <a:pPr algn="r"/>
            <a:r>
              <a:rPr lang="en-GB" sz="2000" b="1">
                <a:solidFill>
                  <a:schemeClr val="bg1"/>
                </a:solidFill>
              </a:rPr>
              <a:t>Connect with us</a:t>
            </a:r>
          </a:p>
          <a:p>
            <a:pPr algn="r"/>
            <a:r>
              <a:rPr lang="en-GB" sz="1200">
                <a:solidFill>
                  <a:schemeClr val="bg1"/>
                </a:solidFill>
              </a:rPr>
              <a:t>Systematic.com</a:t>
            </a:r>
          </a:p>
        </p:txBody>
      </p:sp>
    </p:spTree>
    <p:extLst>
      <p:ext uri="{BB962C8B-B14F-4D97-AF65-F5344CB8AC3E}">
        <p14:creationId xmlns:p14="http://schemas.microsoft.com/office/powerpoint/2010/main" val="4247437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3.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5" name="Rectangle: Rounded Corners 84">
            <a:extLst>
              <a:ext uri="{FF2B5EF4-FFF2-40B4-BE49-F238E27FC236}">
                <a16:creationId xmlns:a16="http://schemas.microsoft.com/office/drawing/2014/main" id="{9F1FD17E-50E6-EA54-C6F7-335AFE2B76EC}"/>
              </a:ext>
            </a:extLst>
          </p:cNvPr>
          <p:cNvSpPr/>
          <p:nvPr userDrawn="1"/>
        </p:nvSpPr>
        <p:spPr>
          <a:xfrm>
            <a:off x="-3180517" y="356669"/>
            <a:ext cx="972000" cy="432000"/>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dirty="0" err="1"/>
          </a:p>
        </p:txBody>
      </p:sp>
      <p:sp>
        <p:nvSpPr>
          <p:cNvPr id="86" name="Rectangle: Rounded Corners 85">
            <a:extLst>
              <a:ext uri="{FF2B5EF4-FFF2-40B4-BE49-F238E27FC236}">
                <a16:creationId xmlns:a16="http://schemas.microsoft.com/office/drawing/2014/main" id="{A3ABA1F5-A83B-658E-8667-D8EBDBCE78B8}"/>
              </a:ext>
            </a:extLst>
          </p:cNvPr>
          <p:cNvSpPr/>
          <p:nvPr userDrawn="1"/>
        </p:nvSpPr>
        <p:spPr>
          <a:xfrm>
            <a:off x="-2120721" y="356669"/>
            <a:ext cx="972000" cy="432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dirty="0" err="1"/>
          </a:p>
        </p:txBody>
      </p:sp>
      <p:sp>
        <p:nvSpPr>
          <p:cNvPr id="87" name="Rectangle: Rounded Corners 86">
            <a:extLst>
              <a:ext uri="{FF2B5EF4-FFF2-40B4-BE49-F238E27FC236}">
                <a16:creationId xmlns:a16="http://schemas.microsoft.com/office/drawing/2014/main" id="{340932E6-F587-A791-6FB4-CC94583FF890}"/>
              </a:ext>
            </a:extLst>
          </p:cNvPr>
          <p:cNvSpPr/>
          <p:nvPr userDrawn="1"/>
        </p:nvSpPr>
        <p:spPr>
          <a:xfrm>
            <a:off x="-1060925" y="356669"/>
            <a:ext cx="972000" cy="4320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dirty="0" err="1"/>
          </a:p>
        </p:txBody>
      </p:sp>
      <p:graphicFrame>
        <p:nvGraphicFramePr>
          <p:cNvPr id="4" name="think-cell data - do not delete" hidden="1">
            <a:extLst>
              <a:ext uri="{FF2B5EF4-FFF2-40B4-BE49-F238E27FC236}">
                <a16:creationId xmlns:a16="http://schemas.microsoft.com/office/drawing/2014/main" id="{2BBA7D2A-65C2-5B03-3D4B-285DCEA51CDB}"/>
              </a:ext>
            </a:extLst>
          </p:cNvPr>
          <p:cNvGraphicFramePr>
            <a:graphicFrameLocks noChangeAspect="1"/>
          </p:cNvGraphicFramePr>
          <p:nvPr userDrawn="1">
            <p:custDataLst>
              <p:tags r:id="rId10"/>
            </p:custDataLst>
            <p:extLst>
              <p:ext uri="{D42A27DB-BD31-4B8C-83A1-F6EECF244321}">
                <p14:modId xmlns:p14="http://schemas.microsoft.com/office/powerpoint/2010/main" val="38869224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353" imgH="353" progId="TCLayout.ActiveDocument.1">
                  <p:embed/>
                </p:oleObj>
              </mc:Choice>
              <mc:Fallback>
                <p:oleObj name="think-cell Slide" r:id="rId11" imgW="353" imgH="353" progId="TCLayout.ActiveDocument.1">
                  <p:embed/>
                  <p:pic>
                    <p:nvPicPr>
                      <p:cNvPr id="4" name="think-cell data - do not delete" hidden="1">
                        <a:extLst>
                          <a:ext uri="{FF2B5EF4-FFF2-40B4-BE49-F238E27FC236}">
                            <a16:creationId xmlns:a16="http://schemas.microsoft.com/office/drawing/2014/main" id="{2BBA7D2A-65C2-5B03-3D4B-285DCEA51CDB}"/>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8" name="Footer Placeholder 7">
            <a:extLst>
              <a:ext uri="{FF2B5EF4-FFF2-40B4-BE49-F238E27FC236}">
                <a16:creationId xmlns:a16="http://schemas.microsoft.com/office/drawing/2014/main" id="{69460BDC-2796-43E8-A075-B3BFBC3B28E3}"/>
              </a:ext>
            </a:extLst>
          </p:cNvPr>
          <p:cNvSpPr>
            <a:spLocks noGrp="1"/>
          </p:cNvSpPr>
          <p:nvPr>
            <p:ph type="ftr" sz="quarter" idx="3"/>
          </p:nvPr>
        </p:nvSpPr>
        <p:spPr>
          <a:xfrm>
            <a:off x="5518325" y="6318250"/>
            <a:ext cx="5554800" cy="144000"/>
          </a:xfrm>
          <a:prstGeom prst="rect">
            <a:avLst/>
          </a:prstGeom>
        </p:spPr>
        <p:txBody>
          <a:bodyPr vert="horz" lIns="0" tIns="0" rIns="0" bIns="0" rtlCol="0" anchor="b" anchorCtr="0"/>
          <a:lstStyle>
            <a:lvl1pPr algn="r">
              <a:defRPr sz="800">
                <a:solidFill>
                  <a:schemeClr val="tx2"/>
                </a:solidFill>
              </a:defRPr>
            </a:lvl1pPr>
          </a:lstStyle>
          <a:p>
            <a:r>
              <a:rPr lang="en-GB"/>
              <a:t>PENDING CLASSIFICATION  |  SSE/XXXXX/YYY/ZZZZ  $Revision: </a:t>
            </a:r>
            <a:r>
              <a:rPr lang="en-GB" err="1"/>
              <a:t>xx.xx</a:t>
            </a:r>
            <a:r>
              <a:rPr lang="en-GB"/>
              <a:t> $</a:t>
            </a:r>
          </a:p>
        </p:txBody>
      </p:sp>
      <p:sp>
        <p:nvSpPr>
          <p:cNvPr id="9" name="Slide Number Placeholder 8">
            <a:extLst>
              <a:ext uri="{FF2B5EF4-FFF2-40B4-BE49-F238E27FC236}">
                <a16:creationId xmlns:a16="http://schemas.microsoft.com/office/drawing/2014/main" id="{5942516E-ED5A-4F68-B285-E8D0CC42F948}"/>
              </a:ext>
            </a:extLst>
          </p:cNvPr>
          <p:cNvSpPr>
            <a:spLocks noGrp="1"/>
          </p:cNvSpPr>
          <p:nvPr>
            <p:ph type="sldNum" sz="quarter" idx="4"/>
          </p:nvPr>
        </p:nvSpPr>
        <p:spPr>
          <a:xfrm>
            <a:off x="11315142" y="6318250"/>
            <a:ext cx="335521" cy="144000"/>
          </a:xfrm>
          <a:prstGeom prst="rect">
            <a:avLst/>
          </a:prstGeom>
        </p:spPr>
        <p:txBody>
          <a:bodyPr vert="horz" lIns="0" tIns="0" rIns="0" bIns="0" rtlCol="0" anchor="b" anchorCtr="0"/>
          <a:lstStyle>
            <a:lvl1pPr algn="r">
              <a:defRPr sz="800">
                <a:solidFill>
                  <a:schemeClr val="tx2"/>
                </a:solidFill>
              </a:defRPr>
            </a:lvl1pPr>
          </a:lstStyle>
          <a:p>
            <a:fld id="{23AA811B-2EBD-4900-905E-5BE206449611}" type="slidenum">
              <a:rPr lang="en-GB" smtClean="0"/>
              <a:pPr/>
              <a:t>‹#›</a:t>
            </a:fld>
            <a:endParaRPr lang="en-GB"/>
          </a:p>
        </p:txBody>
      </p:sp>
      <p:sp>
        <p:nvSpPr>
          <p:cNvPr id="12" name="Text Placeholder 2">
            <a:extLst>
              <a:ext uri="{FF2B5EF4-FFF2-40B4-BE49-F238E27FC236}">
                <a16:creationId xmlns:a16="http://schemas.microsoft.com/office/drawing/2014/main" id="{A441B6ED-23A7-41A0-B313-0001FD649942}"/>
              </a:ext>
            </a:extLst>
          </p:cNvPr>
          <p:cNvSpPr>
            <a:spLocks noGrp="1"/>
          </p:cNvSpPr>
          <p:nvPr>
            <p:ph type="body" idx="1"/>
          </p:nvPr>
        </p:nvSpPr>
        <p:spPr>
          <a:xfrm>
            <a:off x="2892425" y="1089025"/>
            <a:ext cx="8758238" cy="5001057"/>
          </a:xfrm>
          <a:prstGeom prst="rect">
            <a:avLst/>
          </a:prstGeom>
        </p:spPr>
        <p:txBody>
          <a:bodyPr vert="horz" lIns="0" tIns="0" rIns="0" bIns="0" rtlCol="0">
            <a:noAutofit/>
          </a:bodyPr>
          <a:lstStyle/>
          <a:p>
            <a:pPr lvl="0"/>
            <a:r>
              <a:rPr lang="en-GB" noProof="0"/>
              <a:t>Level 1 (</a:t>
            </a:r>
            <a:r>
              <a:rPr lang="en-GB" noProof="0" err="1"/>
              <a:t>Enter+TAB</a:t>
            </a:r>
            <a:r>
              <a:rPr lang="en-GB" noProof="0"/>
              <a:t> for next text level, SHIFT+TAB to go back in levels)</a:t>
            </a:r>
          </a:p>
          <a:p>
            <a:pPr lvl="1"/>
            <a:r>
              <a:rPr lang="en-GB" noProof="0"/>
              <a:t>Level 2</a:t>
            </a:r>
          </a:p>
          <a:p>
            <a:pPr lvl="2"/>
            <a:r>
              <a:rPr lang="en-GB" noProof="0"/>
              <a:t>Level 3</a:t>
            </a:r>
          </a:p>
          <a:p>
            <a:pPr lvl="3"/>
            <a:r>
              <a:rPr lang="en-GB" noProof="0"/>
              <a:t>Level 4</a:t>
            </a:r>
          </a:p>
          <a:p>
            <a:pPr lvl="4"/>
            <a:r>
              <a:rPr lang="en-GB" noProof="0"/>
              <a:t>Level 5</a:t>
            </a:r>
          </a:p>
        </p:txBody>
      </p:sp>
      <p:sp>
        <p:nvSpPr>
          <p:cNvPr id="13" name="Title Placeholder 6">
            <a:extLst>
              <a:ext uri="{FF2B5EF4-FFF2-40B4-BE49-F238E27FC236}">
                <a16:creationId xmlns:a16="http://schemas.microsoft.com/office/drawing/2014/main" id="{46E34A81-C497-407E-85B9-E8F3AF144F7B}"/>
              </a:ext>
            </a:extLst>
          </p:cNvPr>
          <p:cNvSpPr>
            <a:spLocks noGrp="1"/>
          </p:cNvSpPr>
          <p:nvPr>
            <p:ph type="title"/>
          </p:nvPr>
        </p:nvSpPr>
        <p:spPr>
          <a:xfrm>
            <a:off x="515938" y="1089025"/>
            <a:ext cx="2195511" cy="1044575"/>
          </a:xfrm>
          <a:prstGeom prst="rect">
            <a:avLst/>
          </a:prstGeom>
        </p:spPr>
        <p:txBody>
          <a:bodyPr vert="horz" lIns="0" tIns="0" rIns="0" bIns="0" rtlCol="0" anchor="t" anchorCtr="0">
            <a:noAutofit/>
          </a:bodyPr>
          <a:lstStyle/>
          <a:p>
            <a:r>
              <a:rPr lang="en-GB"/>
              <a:t>Click to add title</a:t>
            </a:r>
          </a:p>
        </p:txBody>
      </p:sp>
      <p:sp>
        <p:nvSpPr>
          <p:cNvPr id="5" name="Rectangle: Rounded Corners 4">
            <a:extLst>
              <a:ext uri="{FF2B5EF4-FFF2-40B4-BE49-F238E27FC236}">
                <a16:creationId xmlns:a16="http://schemas.microsoft.com/office/drawing/2014/main" id="{A64D546B-4298-B1A2-602E-3F90CD0605B9}"/>
              </a:ext>
            </a:extLst>
          </p:cNvPr>
          <p:cNvSpPr/>
          <p:nvPr userDrawn="1"/>
        </p:nvSpPr>
        <p:spPr>
          <a:xfrm>
            <a:off x="-3180517" y="4115468"/>
            <a:ext cx="2426693" cy="2700000"/>
          </a:xfrm>
          <a:prstGeom prst="roundRect">
            <a:avLst>
              <a:gd name="adj" fmla="val 729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 name="Rectangle: Rounded Corners 5">
            <a:extLst>
              <a:ext uri="{FF2B5EF4-FFF2-40B4-BE49-F238E27FC236}">
                <a16:creationId xmlns:a16="http://schemas.microsoft.com/office/drawing/2014/main" id="{3E49475A-0D4A-CA63-BB8D-D0A76DE00C8A}"/>
              </a:ext>
            </a:extLst>
          </p:cNvPr>
          <p:cNvSpPr/>
          <p:nvPr userDrawn="1"/>
        </p:nvSpPr>
        <p:spPr>
          <a:xfrm>
            <a:off x="-3180517" y="1404424"/>
            <a:ext cx="2426694" cy="2700000"/>
          </a:xfrm>
          <a:prstGeom prst="roundRect">
            <a:avLst>
              <a:gd name="adj" fmla="val 7298"/>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7" name="Oval 6">
            <a:extLst>
              <a:ext uri="{FF2B5EF4-FFF2-40B4-BE49-F238E27FC236}">
                <a16:creationId xmlns:a16="http://schemas.microsoft.com/office/drawing/2014/main" id="{89717838-1868-0366-E124-0C0E347274D0}"/>
              </a:ext>
            </a:extLst>
          </p:cNvPr>
          <p:cNvSpPr/>
          <p:nvPr userDrawn="1"/>
        </p:nvSpPr>
        <p:spPr>
          <a:xfrm>
            <a:off x="-520925" y="1993684"/>
            <a:ext cx="432000" cy="432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10" name="Oval 9">
            <a:extLst>
              <a:ext uri="{FF2B5EF4-FFF2-40B4-BE49-F238E27FC236}">
                <a16:creationId xmlns:a16="http://schemas.microsoft.com/office/drawing/2014/main" id="{5B782E08-8E29-3556-383F-E8557EA4A2AB}"/>
              </a:ext>
            </a:extLst>
          </p:cNvPr>
          <p:cNvSpPr/>
          <p:nvPr userDrawn="1"/>
        </p:nvSpPr>
        <p:spPr>
          <a:xfrm>
            <a:off x="-520925" y="2535311"/>
            <a:ext cx="432000" cy="43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11" name="Oval 10">
            <a:extLst>
              <a:ext uri="{FF2B5EF4-FFF2-40B4-BE49-F238E27FC236}">
                <a16:creationId xmlns:a16="http://schemas.microsoft.com/office/drawing/2014/main" id="{32A1D860-CCA1-B2E8-0C58-80DF5A306F67}"/>
              </a:ext>
            </a:extLst>
          </p:cNvPr>
          <p:cNvSpPr/>
          <p:nvPr userDrawn="1"/>
        </p:nvSpPr>
        <p:spPr>
          <a:xfrm>
            <a:off x="-520925" y="3076938"/>
            <a:ext cx="432000" cy="432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14" name="Oval 13">
            <a:extLst>
              <a:ext uri="{FF2B5EF4-FFF2-40B4-BE49-F238E27FC236}">
                <a16:creationId xmlns:a16="http://schemas.microsoft.com/office/drawing/2014/main" id="{7D6EC550-B1C8-4A60-2E8A-696BEF515782}"/>
              </a:ext>
            </a:extLst>
          </p:cNvPr>
          <p:cNvSpPr/>
          <p:nvPr userDrawn="1"/>
        </p:nvSpPr>
        <p:spPr>
          <a:xfrm>
            <a:off x="-520925" y="3618565"/>
            <a:ext cx="432000" cy="4320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15" name="Oval 14">
            <a:extLst>
              <a:ext uri="{FF2B5EF4-FFF2-40B4-BE49-F238E27FC236}">
                <a16:creationId xmlns:a16="http://schemas.microsoft.com/office/drawing/2014/main" id="{74957645-EFA7-5E2F-CAA7-E8D78F2454BB}"/>
              </a:ext>
            </a:extLst>
          </p:cNvPr>
          <p:cNvSpPr/>
          <p:nvPr userDrawn="1"/>
        </p:nvSpPr>
        <p:spPr>
          <a:xfrm>
            <a:off x="-1240850" y="1993684"/>
            <a:ext cx="432000" cy="432000"/>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16" name="Oval 15">
            <a:extLst>
              <a:ext uri="{FF2B5EF4-FFF2-40B4-BE49-F238E27FC236}">
                <a16:creationId xmlns:a16="http://schemas.microsoft.com/office/drawing/2014/main" id="{64E1171B-A571-706E-A164-750F2F3FCC1B}"/>
              </a:ext>
            </a:extLst>
          </p:cNvPr>
          <p:cNvSpPr/>
          <p:nvPr userDrawn="1"/>
        </p:nvSpPr>
        <p:spPr>
          <a:xfrm>
            <a:off x="-1240850" y="2535311"/>
            <a:ext cx="432000" cy="432000"/>
          </a:xfrm>
          <a:prstGeom prst="ellips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17" name="Oval 16">
            <a:extLst>
              <a:ext uri="{FF2B5EF4-FFF2-40B4-BE49-F238E27FC236}">
                <a16:creationId xmlns:a16="http://schemas.microsoft.com/office/drawing/2014/main" id="{C9278AE2-6213-0C5F-6506-C58BD9158B42}"/>
              </a:ext>
            </a:extLst>
          </p:cNvPr>
          <p:cNvSpPr/>
          <p:nvPr userDrawn="1"/>
        </p:nvSpPr>
        <p:spPr>
          <a:xfrm>
            <a:off x="-1240850" y="3076938"/>
            <a:ext cx="432000" cy="432000"/>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18" name="Oval 17">
            <a:extLst>
              <a:ext uri="{FF2B5EF4-FFF2-40B4-BE49-F238E27FC236}">
                <a16:creationId xmlns:a16="http://schemas.microsoft.com/office/drawing/2014/main" id="{B809B72E-4EC6-2098-5FA9-C4115B70B1CE}"/>
              </a:ext>
            </a:extLst>
          </p:cNvPr>
          <p:cNvSpPr/>
          <p:nvPr userDrawn="1"/>
        </p:nvSpPr>
        <p:spPr>
          <a:xfrm>
            <a:off x="-1240850" y="3618565"/>
            <a:ext cx="432000" cy="432000"/>
          </a:xfrm>
          <a:prstGeom prst="ellips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19" name="Oval 18">
            <a:extLst>
              <a:ext uri="{FF2B5EF4-FFF2-40B4-BE49-F238E27FC236}">
                <a16:creationId xmlns:a16="http://schemas.microsoft.com/office/drawing/2014/main" id="{81DF0A9E-9EA7-EC70-EDE1-26B75512E2DC}"/>
              </a:ext>
            </a:extLst>
          </p:cNvPr>
          <p:cNvSpPr/>
          <p:nvPr userDrawn="1"/>
        </p:nvSpPr>
        <p:spPr>
          <a:xfrm>
            <a:off x="-1870841" y="1993684"/>
            <a:ext cx="432000" cy="43200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0" name="Oval 19">
            <a:extLst>
              <a:ext uri="{FF2B5EF4-FFF2-40B4-BE49-F238E27FC236}">
                <a16:creationId xmlns:a16="http://schemas.microsoft.com/office/drawing/2014/main" id="{2D64A4C5-6C1D-6A3A-9554-231701D1D756}"/>
              </a:ext>
            </a:extLst>
          </p:cNvPr>
          <p:cNvSpPr/>
          <p:nvPr userDrawn="1"/>
        </p:nvSpPr>
        <p:spPr>
          <a:xfrm>
            <a:off x="-1870841" y="2535311"/>
            <a:ext cx="432000" cy="432000"/>
          </a:xfrm>
          <a:prstGeom prst="ellipse">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1" name="Oval 20">
            <a:extLst>
              <a:ext uri="{FF2B5EF4-FFF2-40B4-BE49-F238E27FC236}">
                <a16:creationId xmlns:a16="http://schemas.microsoft.com/office/drawing/2014/main" id="{8BF8C9FE-01B2-A59E-6F99-9FFFAA11A107}"/>
              </a:ext>
            </a:extLst>
          </p:cNvPr>
          <p:cNvSpPr/>
          <p:nvPr userDrawn="1"/>
        </p:nvSpPr>
        <p:spPr>
          <a:xfrm>
            <a:off x="-1870841" y="3076938"/>
            <a:ext cx="432000" cy="432000"/>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2" name="Oval 21">
            <a:extLst>
              <a:ext uri="{FF2B5EF4-FFF2-40B4-BE49-F238E27FC236}">
                <a16:creationId xmlns:a16="http://schemas.microsoft.com/office/drawing/2014/main" id="{2834FA6F-AB9C-B878-0E42-CE837D146E43}"/>
              </a:ext>
            </a:extLst>
          </p:cNvPr>
          <p:cNvSpPr/>
          <p:nvPr userDrawn="1"/>
        </p:nvSpPr>
        <p:spPr>
          <a:xfrm>
            <a:off x="-1870841" y="3618565"/>
            <a:ext cx="432000" cy="432000"/>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3" name="Oval 22">
            <a:extLst>
              <a:ext uri="{FF2B5EF4-FFF2-40B4-BE49-F238E27FC236}">
                <a16:creationId xmlns:a16="http://schemas.microsoft.com/office/drawing/2014/main" id="{F6F59809-F029-7F80-1BCB-BBAB27A81153}"/>
              </a:ext>
            </a:extLst>
          </p:cNvPr>
          <p:cNvSpPr/>
          <p:nvPr userDrawn="1"/>
        </p:nvSpPr>
        <p:spPr>
          <a:xfrm>
            <a:off x="-2500833" y="1993684"/>
            <a:ext cx="432000" cy="432000"/>
          </a:xfrm>
          <a:prstGeom prst="ellips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4" name="Oval 23">
            <a:extLst>
              <a:ext uri="{FF2B5EF4-FFF2-40B4-BE49-F238E27FC236}">
                <a16:creationId xmlns:a16="http://schemas.microsoft.com/office/drawing/2014/main" id="{7103C398-33C0-D6AB-A16C-27B93397B460}"/>
              </a:ext>
            </a:extLst>
          </p:cNvPr>
          <p:cNvSpPr/>
          <p:nvPr userDrawn="1"/>
        </p:nvSpPr>
        <p:spPr>
          <a:xfrm>
            <a:off x="-2500833" y="2535311"/>
            <a:ext cx="432000" cy="432000"/>
          </a:xfrm>
          <a:prstGeom prst="ellips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5" name="Oval 24">
            <a:extLst>
              <a:ext uri="{FF2B5EF4-FFF2-40B4-BE49-F238E27FC236}">
                <a16:creationId xmlns:a16="http://schemas.microsoft.com/office/drawing/2014/main" id="{B1E36C56-2877-1D95-3A8B-15E61C976074}"/>
              </a:ext>
            </a:extLst>
          </p:cNvPr>
          <p:cNvSpPr/>
          <p:nvPr userDrawn="1"/>
        </p:nvSpPr>
        <p:spPr>
          <a:xfrm>
            <a:off x="-2500833" y="3076938"/>
            <a:ext cx="432000" cy="432000"/>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6" name="Oval 25">
            <a:extLst>
              <a:ext uri="{FF2B5EF4-FFF2-40B4-BE49-F238E27FC236}">
                <a16:creationId xmlns:a16="http://schemas.microsoft.com/office/drawing/2014/main" id="{F7CFC274-6619-902C-064C-C435327FCA49}"/>
              </a:ext>
            </a:extLst>
          </p:cNvPr>
          <p:cNvSpPr/>
          <p:nvPr userDrawn="1"/>
        </p:nvSpPr>
        <p:spPr>
          <a:xfrm>
            <a:off x="-2500833" y="3618565"/>
            <a:ext cx="432000" cy="432000"/>
          </a:xfrm>
          <a:prstGeom prst="ellipse">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7" name="Oval 26">
            <a:extLst>
              <a:ext uri="{FF2B5EF4-FFF2-40B4-BE49-F238E27FC236}">
                <a16:creationId xmlns:a16="http://schemas.microsoft.com/office/drawing/2014/main" id="{AE4EC57E-C304-91CD-B355-20DDD652C75C}"/>
              </a:ext>
            </a:extLst>
          </p:cNvPr>
          <p:cNvSpPr/>
          <p:nvPr userDrawn="1"/>
        </p:nvSpPr>
        <p:spPr>
          <a:xfrm>
            <a:off x="-520925" y="4160192"/>
            <a:ext cx="432000" cy="432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8" name="Oval 27">
            <a:extLst>
              <a:ext uri="{FF2B5EF4-FFF2-40B4-BE49-F238E27FC236}">
                <a16:creationId xmlns:a16="http://schemas.microsoft.com/office/drawing/2014/main" id="{DE5AB4A3-39BF-6959-1C23-4047D900A9F2}"/>
              </a:ext>
            </a:extLst>
          </p:cNvPr>
          <p:cNvSpPr/>
          <p:nvPr userDrawn="1"/>
        </p:nvSpPr>
        <p:spPr>
          <a:xfrm>
            <a:off x="-520925" y="4701819"/>
            <a:ext cx="432000" cy="432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29" name="Oval 28">
            <a:extLst>
              <a:ext uri="{FF2B5EF4-FFF2-40B4-BE49-F238E27FC236}">
                <a16:creationId xmlns:a16="http://schemas.microsoft.com/office/drawing/2014/main" id="{9549A56D-FDF1-86FE-74AE-1A5C4BCACF5C}"/>
              </a:ext>
            </a:extLst>
          </p:cNvPr>
          <p:cNvSpPr/>
          <p:nvPr userDrawn="1"/>
        </p:nvSpPr>
        <p:spPr>
          <a:xfrm>
            <a:off x="-520925" y="5243446"/>
            <a:ext cx="432000" cy="43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30" name="Oval 29">
            <a:extLst>
              <a:ext uri="{FF2B5EF4-FFF2-40B4-BE49-F238E27FC236}">
                <a16:creationId xmlns:a16="http://schemas.microsoft.com/office/drawing/2014/main" id="{C4ECE387-A93D-7C16-DD77-EA075BB620A8}"/>
              </a:ext>
            </a:extLst>
          </p:cNvPr>
          <p:cNvSpPr/>
          <p:nvPr userDrawn="1"/>
        </p:nvSpPr>
        <p:spPr>
          <a:xfrm>
            <a:off x="-520925" y="5785073"/>
            <a:ext cx="432000" cy="432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31" name="Oval 30">
            <a:extLst>
              <a:ext uri="{FF2B5EF4-FFF2-40B4-BE49-F238E27FC236}">
                <a16:creationId xmlns:a16="http://schemas.microsoft.com/office/drawing/2014/main" id="{24800355-D91E-7D7B-9046-07660A6151BD}"/>
              </a:ext>
            </a:extLst>
          </p:cNvPr>
          <p:cNvSpPr/>
          <p:nvPr userDrawn="1"/>
        </p:nvSpPr>
        <p:spPr>
          <a:xfrm>
            <a:off x="-520925" y="6326698"/>
            <a:ext cx="432000" cy="4320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32" name="Oval 31">
            <a:extLst>
              <a:ext uri="{FF2B5EF4-FFF2-40B4-BE49-F238E27FC236}">
                <a16:creationId xmlns:a16="http://schemas.microsoft.com/office/drawing/2014/main" id="{EA13339B-03EC-E2BD-2554-DB68065E46C0}"/>
              </a:ext>
            </a:extLst>
          </p:cNvPr>
          <p:cNvSpPr/>
          <p:nvPr userDrawn="1"/>
        </p:nvSpPr>
        <p:spPr>
          <a:xfrm>
            <a:off x="-1240850" y="4160192"/>
            <a:ext cx="432000" cy="432000"/>
          </a:xfrm>
          <a:prstGeom prst="ellipse">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37" name="Oval 36">
            <a:extLst>
              <a:ext uri="{FF2B5EF4-FFF2-40B4-BE49-F238E27FC236}">
                <a16:creationId xmlns:a16="http://schemas.microsoft.com/office/drawing/2014/main" id="{7FC69C10-6535-1529-408C-0BD9FDF1E1FE}"/>
              </a:ext>
            </a:extLst>
          </p:cNvPr>
          <p:cNvSpPr/>
          <p:nvPr userDrawn="1"/>
        </p:nvSpPr>
        <p:spPr>
          <a:xfrm>
            <a:off x="-1870841" y="4160192"/>
            <a:ext cx="432000" cy="432000"/>
          </a:xfrm>
          <a:prstGeom prst="ellipse">
            <a:avLst/>
          </a:prstGeom>
          <a:solidFill>
            <a:schemeClr val="tx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42" name="Oval 41">
            <a:extLst>
              <a:ext uri="{FF2B5EF4-FFF2-40B4-BE49-F238E27FC236}">
                <a16:creationId xmlns:a16="http://schemas.microsoft.com/office/drawing/2014/main" id="{DACB23CD-6BB7-1D37-D8DD-998DAA0020C7}"/>
              </a:ext>
            </a:extLst>
          </p:cNvPr>
          <p:cNvSpPr/>
          <p:nvPr userDrawn="1"/>
        </p:nvSpPr>
        <p:spPr>
          <a:xfrm>
            <a:off x="-2500833" y="4160192"/>
            <a:ext cx="432000" cy="432000"/>
          </a:xfrm>
          <a:prstGeom prst="ellipse">
            <a:avLst/>
          </a:prstGeom>
          <a:solidFill>
            <a:srgbClr val="141446">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pic>
        <p:nvPicPr>
          <p:cNvPr id="3" name="Graphic 10">
            <a:extLst>
              <a:ext uri="{FF2B5EF4-FFF2-40B4-BE49-F238E27FC236}">
                <a16:creationId xmlns:a16="http://schemas.microsoft.com/office/drawing/2014/main" id="{1CF3B915-E1D8-C033-BAE5-F6A334DE4B6E}"/>
              </a:ext>
            </a:extLst>
          </p:cNvPr>
          <p:cNvPicPr/>
          <p:nvPr userDrawn="1"/>
        </p:nvPicPr>
        <p:blipFill>
          <a:blip r:embed="rId13" cstate="screen">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p:blipFill>
        <p:spPr>
          <a:xfrm>
            <a:off x="539751" y="436614"/>
            <a:ext cx="809625" cy="103136"/>
          </a:xfrm>
          <a:prstGeom prst="rect">
            <a:avLst/>
          </a:prstGeom>
        </p:spPr>
      </p:pic>
      <p:sp>
        <p:nvSpPr>
          <p:cNvPr id="50" name="Rectangle: Rounded Corners 49">
            <a:extLst>
              <a:ext uri="{FF2B5EF4-FFF2-40B4-BE49-F238E27FC236}">
                <a16:creationId xmlns:a16="http://schemas.microsoft.com/office/drawing/2014/main" id="{E87FCE9C-9DD1-504B-71C1-0E731B5E1AF2}"/>
              </a:ext>
            </a:extLst>
          </p:cNvPr>
          <p:cNvSpPr/>
          <p:nvPr userDrawn="1"/>
        </p:nvSpPr>
        <p:spPr>
          <a:xfrm>
            <a:off x="-3180517" y="-18986"/>
            <a:ext cx="3091592" cy="316262"/>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GB" sz="1400" noProof="0" dirty="0"/>
              <a:t>Eyedrop colours</a:t>
            </a:r>
          </a:p>
        </p:txBody>
      </p:sp>
      <p:sp>
        <p:nvSpPr>
          <p:cNvPr id="2" name="Oval 1">
            <a:extLst>
              <a:ext uri="{FF2B5EF4-FFF2-40B4-BE49-F238E27FC236}">
                <a16:creationId xmlns:a16="http://schemas.microsoft.com/office/drawing/2014/main" id="{BFB7D461-A3DD-D08F-EF8C-068E843397E7}"/>
              </a:ext>
            </a:extLst>
          </p:cNvPr>
          <p:cNvSpPr/>
          <p:nvPr userDrawn="1"/>
        </p:nvSpPr>
        <p:spPr>
          <a:xfrm>
            <a:off x="-520925" y="1452057"/>
            <a:ext cx="432000" cy="432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47" name="Oval 46">
            <a:extLst>
              <a:ext uri="{FF2B5EF4-FFF2-40B4-BE49-F238E27FC236}">
                <a16:creationId xmlns:a16="http://schemas.microsoft.com/office/drawing/2014/main" id="{46CC9DD0-134E-888E-4DC8-31CEBD82540A}"/>
              </a:ext>
            </a:extLst>
          </p:cNvPr>
          <p:cNvSpPr/>
          <p:nvPr userDrawn="1"/>
        </p:nvSpPr>
        <p:spPr>
          <a:xfrm>
            <a:off x="-1240850" y="1452057"/>
            <a:ext cx="432000" cy="432000"/>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48" name="Oval 47">
            <a:extLst>
              <a:ext uri="{FF2B5EF4-FFF2-40B4-BE49-F238E27FC236}">
                <a16:creationId xmlns:a16="http://schemas.microsoft.com/office/drawing/2014/main" id="{58D5C4A8-2C03-CC21-62F5-E96BB36C4E2D}"/>
              </a:ext>
            </a:extLst>
          </p:cNvPr>
          <p:cNvSpPr/>
          <p:nvPr userDrawn="1"/>
        </p:nvSpPr>
        <p:spPr>
          <a:xfrm>
            <a:off x="-1870841" y="1452057"/>
            <a:ext cx="432000" cy="432000"/>
          </a:xfrm>
          <a:prstGeom prst="ellipse">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49" name="Oval 48">
            <a:extLst>
              <a:ext uri="{FF2B5EF4-FFF2-40B4-BE49-F238E27FC236}">
                <a16:creationId xmlns:a16="http://schemas.microsoft.com/office/drawing/2014/main" id="{1F429464-1EBA-B764-FF69-36BEDE506C54}"/>
              </a:ext>
            </a:extLst>
          </p:cNvPr>
          <p:cNvSpPr/>
          <p:nvPr userDrawn="1"/>
        </p:nvSpPr>
        <p:spPr>
          <a:xfrm>
            <a:off x="-2500833" y="1452057"/>
            <a:ext cx="432000" cy="432000"/>
          </a:xfrm>
          <a:prstGeom prst="ellipse">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51" name="Oval 50">
            <a:extLst>
              <a:ext uri="{FF2B5EF4-FFF2-40B4-BE49-F238E27FC236}">
                <a16:creationId xmlns:a16="http://schemas.microsoft.com/office/drawing/2014/main" id="{2CC7902A-0FF4-38C3-E8CC-4B3E3D7F5E50}"/>
              </a:ext>
            </a:extLst>
          </p:cNvPr>
          <p:cNvSpPr/>
          <p:nvPr userDrawn="1"/>
        </p:nvSpPr>
        <p:spPr>
          <a:xfrm>
            <a:off x="-3130825" y="1452057"/>
            <a:ext cx="432000" cy="432000"/>
          </a:xfrm>
          <a:prstGeom prst="ellips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52" name="Oval 51">
            <a:extLst>
              <a:ext uri="{FF2B5EF4-FFF2-40B4-BE49-F238E27FC236}">
                <a16:creationId xmlns:a16="http://schemas.microsoft.com/office/drawing/2014/main" id="{B0061CC9-A538-E30A-67F0-C812956C9D69}"/>
              </a:ext>
            </a:extLst>
          </p:cNvPr>
          <p:cNvSpPr/>
          <p:nvPr userDrawn="1"/>
        </p:nvSpPr>
        <p:spPr>
          <a:xfrm>
            <a:off x="-3130825" y="1993684"/>
            <a:ext cx="432000" cy="432000"/>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53" name="Oval 52">
            <a:extLst>
              <a:ext uri="{FF2B5EF4-FFF2-40B4-BE49-F238E27FC236}">
                <a16:creationId xmlns:a16="http://schemas.microsoft.com/office/drawing/2014/main" id="{9ABD984C-77EB-7F59-45AD-9B3479BC0BC4}"/>
              </a:ext>
            </a:extLst>
          </p:cNvPr>
          <p:cNvSpPr/>
          <p:nvPr userDrawn="1"/>
        </p:nvSpPr>
        <p:spPr>
          <a:xfrm>
            <a:off x="-3130825" y="2535311"/>
            <a:ext cx="432000" cy="432000"/>
          </a:xfrm>
          <a:prstGeom prst="ellipse">
            <a:avLst/>
          </a:prstGeom>
          <a:solidFill>
            <a:schemeClr val="accent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54" name="Oval 53">
            <a:extLst>
              <a:ext uri="{FF2B5EF4-FFF2-40B4-BE49-F238E27FC236}">
                <a16:creationId xmlns:a16="http://schemas.microsoft.com/office/drawing/2014/main" id="{79543D83-8743-7DDA-CA94-DB64F6364989}"/>
              </a:ext>
            </a:extLst>
          </p:cNvPr>
          <p:cNvSpPr/>
          <p:nvPr userDrawn="1"/>
        </p:nvSpPr>
        <p:spPr>
          <a:xfrm>
            <a:off x="-3130825" y="3076938"/>
            <a:ext cx="432000" cy="432000"/>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55" name="Oval 54">
            <a:extLst>
              <a:ext uri="{FF2B5EF4-FFF2-40B4-BE49-F238E27FC236}">
                <a16:creationId xmlns:a16="http://schemas.microsoft.com/office/drawing/2014/main" id="{37873CA6-4D96-6011-EC42-431A9EBD866B}"/>
              </a:ext>
            </a:extLst>
          </p:cNvPr>
          <p:cNvSpPr/>
          <p:nvPr userDrawn="1"/>
        </p:nvSpPr>
        <p:spPr>
          <a:xfrm>
            <a:off x="-3130825" y="3618565"/>
            <a:ext cx="432000" cy="432000"/>
          </a:xfrm>
          <a:prstGeom prst="ellipse">
            <a:avLst/>
          </a:prstGeom>
          <a:solidFill>
            <a:schemeClr val="accent4">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56" name="Oval 55">
            <a:extLst>
              <a:ext uri="{FF2B5EF4-FFF2-40B4-BE49-F238E27FC236}">
                <a16:creationId xmlns:a16="http://schemas.microsoft.com/office/drawing/2014/main" id="{27E63E0C-9F4C-D7A4-986F-BB63490E4B60}"/>
              </a:ext>
            </a:extLst>
          </p:cNvPr>
          <p:cNvSpPr/>
          <p:nvPr userDrawn="1"/>
        </p:nvSpPr>
        <p:spPr>
          <a:xfrm>
            <a:off x="-3130825" y="4160192"/>
            <a:ext cx="432000" cy="4320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1" name="Oval 60">
            <a:extLst>
              <a:ext uri="{FF2B5EF4-FFF2-40B4-BE49-F238E27FC236}">
                <a16:creationId xmlns:a16="http://schemas.microsoft.com/office/drawing/2014/main" id="{AA77ED47-6C98-ACA3-A17A-18536096D008}"/>
              </a:ext>
            </a:extLst>
          </p:cNvPr>
          <p:cNvSpPr/>
          <p:nvPr userDrawn="1"/>
        </p:nvSpPr>
        <p:spPr>
          <a:xfrm>
            <a:off x="-1240850" y="4701819"/>
            <a:ext cx="432000" cy="432000"/>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2" name="Oval 61">
            <a:extLst>
              <a:ext uri="{FF2B5EF4-FFF2-40B4-BE49-F238E27FC236}">
                <a16:creationId xmlns:a16="http://schemas.microsoft.com/office/drawing/2014/main" id="{1EC94241-9275-DB3E-2186-2C0E32B0FA4A}"/>
              </a:ext>
            </a:extLst>
          </p:cNvPr>
          <p:cNvSpPr/>
          <p:nvPr userDrawn="1"/>
        </p:nvSpPr>
        <p:spPr>
          <a:xfrm>
            <a:off x="-1240850" y="5243446"/>
            <a:ext cx="432000" cy="432000"/>
          </a:xfrm>
          <a:prstGeom prst="ellips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3" name="Oval 62">
            <a:extLst>
              <a:ext uri="{FF2B5EF4-FFF2-40B4-BE49-F238E27FC236}">
                <a16:creationId xmlns:a16="http://schemas.microsoft.com/office/drawing/2014/main" id="{9EE9A4B5-2A9D-F2F4-940F-C533C5AFFD7A}"/>
              </a:ext>
            </a:extLst>
          </p:cNvPr>
          <p:cNvSpPr/>
          <p:nvPr userDrawn="1"/>
        </p:nvSpPr>
        <p:spPr>
          <a:xfrm>
            <a:off x="-1240850" y="5785073"/>
            <a:ext cx="432000" cy="432000"/>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4" name="Oval 63">
            <a:extLst>
              <a:ext uri="{FF2B5EF4-FFF2-40B4-BE49-F238E27FC236}">
                <a16:creationId xmlns:a16="http://schemas.microsoft.com/office/drawing/2014/main" id="{AF0F1E71-C785-D3FC-BE76-312C2CF60E4C}"/>
              </a:ext>
            </a:extLst>
          </p:cNvPr>
          <p:cNvSpPr/>
          <p:nvPr userDrawn="1"/>
        </p:nvSpPr>
        <p:spPr>
          <a:xfrm>
            <a:off x="-1240850" y="6326698"/>
            <a:ext cx="432000" cy="432000"/>
          </a:xfrm>
          <a:prstGeom prst="ellipse">
            <a:avLst/>
          </a:prstGeom>
          <a:solidFill>
            <a:schemeClr val="accent4">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5" name="Oval 64">
            <a:extLst>
              <a:ext uri="{FF2B5EF4-FFF2-40B4-BE49-F238E27FC236}">
                <a16:creationId xmlns:a16="http://schemas.microsoft.com/office/drawing/2014/main" id="{8D7A5EF5-4E0B-B4AF-FC3F-088FE9CF6461}"/>
              </a:ext>
            </a:extLst>
          </p:cNvPr>
          <p:cNvSpPr/>
          <p:nvPr userDrawn="1"/>
        </p:nvSpPr>
        <p:spPr>
          <a:xfrm>
            <a:off x="-1870841" y="4701819"/>
            <a:ext cx="432000" cy="43200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6" name="Oval 65">
            <a:extLst>
              <a:ext uri="{FF2B5EF4-FFF2-40B4-BE49-F238E27FC236}">
                <a16:creationId xmlns:a16="http://schemas.microsoft.com/office/drawing/2014/main" id="{AC4A84A2-65E3-2A1A-CF2B-BA2711033C16}"/>
              </a:ext>
            </a:extLst>
          </p:cNvPr>
          <p:cNvSpPr/>
          <p:nvPr userDrawn="1"/>
        </p:nvSpPr>
        <p:spPr>
          <a:xfrm>
            <a:off x="-1870841" y="5243446"/>
            <a:ext cx="432000" cy="432000"/>
          </a:xfrm>
          <a:prstGeom prst="ellipse">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7" name="Oval 66">
            <a:extLst>
              <a:ext uri="{FF2B5EF4-FFF2-40B4-BE49-F238E27FC236}">
                <a16:creationId xmlns:a16="http://schemas.microsoft.com/office/drawing/2014/main" id="{214F32B9-6C5A-AC7B-E520-8D0722DA465E}"/>
              </a:ext>
            </a:extLst>
          </p:cNvPr>
          <p:cNvSpPr/>
          <p:nvPr userDrawn="1"/>
        </p:nvSpPr>
        <p:spPr>
          <a:xfrm>
            <a:off x="-1870841" y="5785073"/>
            <a:ext cx="432000" cy="432000"/>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8" name="Oval 67">
            <a:extLst>
              <a:ext uri="{FF2B5EF4-FFF2-40B4-BE49-F238E27FC236}">
                <a16:creationId xmlns:a16="http://schemas.microsoft.com/office/drawing/2014/main" id="{6AED90B2-AC45-BDC4-21D4-A98CBD37F92A}"/>
              </a:ext>
            </a:extLst>
          </p:cNvPr>
          <p:cNvSpPr/>
          <p:nvPr userDrawn="1"/>
        </p:nvSpPr>
        <p:spPr>
          <a:xfrm>
            <a:off x="-1870841" y="6326698"/>
            <a:ext cx="432000" cy="432000"/>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69" name="Oval 68">
            <a:extLst>
              <a:ext uri="{FF2B5EF4-FFF2-40B4-BE49-F238E27FC236}">
                <a16:creationId xmlns:a16="http://schemas.microsoft.com/office/drawing/2014/main" id="{BB987843-4045-E44F-81C7-CD940E672326}"/>
              </a:ext>
            </a:extLst>
          </p:cNvPr>
          <p:cNvSpPr/>
          <p:nvPr userDrawn="1"/>
        </p:nvSpPr>
        <p:spPr>
          <a:xfrm>
            <a:off x="-2500833" y="4701819"/>
            <a:ext cx="432000" cy="432000"/>
          </a:xfrm>
          <a:prstGeom prst="ellips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70" name="Oval 69">
            <a:extLst>
              <a:ext uri="{FF2B5EF4-FFF2-40B4-BE49-F238E27FC236}">
                <a16:creationId xmlns:a16="http://schemas.microsoft.com/office/drawing/2014/main" id="{E0A6B1F7-5B0D-97FD-CCE4-BEEE5025D018}"/>
              </a:ext>
            </a:extLst>
          </p:cNvPr>
          <p:cNvSpPr/>
          <p:nvPr userDrawn="1"/>
        </p:nvSpPr>
        <p:spPr>
          <a:xfrm>
            <a:off x="-2500833" y="5243446"/>
            <a:ext cx="432000" cy="432000"/>
          </a:xfrm>
          <a:prstGeom prst="ellips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71" name="Oval 70">
            <a:extLst>
              <a:ext uri="{FF2B5EF4-FFF2-40B4-BE49-F238E27FC236}">
                <a16:creationId xmlns:a16="http://schemas.microsoft.com/office/drawing/2014/main" id="{B9167AA6-F768-89F6-3E41-E65B244CC060}"/>
              </a:ext>
            </a:extLst>
          </p:cNvPr>
          <p:cNvSpPr/>
          <p:nvPr userDrawn="1"/>
        </p:nvSpPr>
        <p:spPr>
          <a:xfrm>
            <a:off x="-2500833" y="5785073"/>
            <a:ext cx="432000" cy="432000"/>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72" name="Oval 71">
            <a:extLst>
              <a:ext uri="{FF2B5EF4-FFF2-40B4-BE49-F238E27FC236}">
                <a16:creationId xmlns:a16="http://schemas.microsoft.com/office/drawing/2014/main" id="{C34797E0-32A1-4C5F-D321-4DCF4350C718}"/>
              </a:ext>
            </a:extLst>
          </p:cNvPr>
          <p:cNvSpPr/>
          <p:nvPr userDrawn="1"/>
        </p:nvSpPr>
        <p:spPr>
          <a:xfrm>
            <a:off x="-2500833" y="6326698"/>
            <a:ext cx="432000" cy="432000"/>
          </a:xfrm>
          <a:prstGeom prst="ellipse">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73" name="Oval 72">
            <a:extLst>
              <a:ext uri="{FF2B5EF4-FFF2-40B4-BE49-F238E27FC236}">
                <a16:creationId xmlns:a16="http://schemas.microsoft.com/office/drawing/2014/main" id="{5489B499-3EFC-DFB1-64ED-B7633DB890A7}"/>
              </a:ext>
            </a:extLst>
          </p:cNvPr>
          <p:cNvSpPr/>
          <p:nvPr userDrawn="1"/>
        </p:nvSpPr>
        <p:spPr>
          <a:xfrm>
            <a:off x="-3130825" y="4701819"/>
            <a:ext cx="432000" cy="432000"/>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74" name="Oval 73">
            <a:extLst>
              <a:ext uri="{FF2B5EF4-FFF2-40B4-BE49-F238E27FC236}">
                <a16:creationId xmlns:a16="http://schemas.microsoft.com/office/drawing/2014/main" id="{8DFECC37-9895-F563-228A-B358577ACF82}"/>
              </a:ext>
            </a:extLst>
          </p:cNvPr>
          <p:cNvSpPr/>
          <p:nvPr userDrawn="1"/>
        </p:nvSpPr>
        <p:spPr>
          <a:xfrm>
            <a:off x="-3130825" y="5243446"/>
            <a:ext cx="432000" cy="432000"/>
          </a:xfrm>
          <a:prstGeom prst="ellipse">
            <a:avLst/>
          </a:prstGeom>
          <a:solidFill>
            <a:schemeClr val="accent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75" name="Oval 74">
            <a:extLst>
              <a:ext uri="{FF2B5EF4-FFF2-40B4-BE49-F238E27FC236}">
                <a16:creationId xmlns:a16="http://schemas.microsoft.com/office/drawing/2014/main" id="{991AE704-88D4-27F1-0B71-F259DB64A9F8}"/>
              </a:ext>
            </a:extLst>
          </p:cNvPr>
          <p:cNvSpPr/>
          <p:nvPr userDrawn="1"/>
        </p:nvSpPr>
        <p:spPr>
          <a:xfrm>
            <a:off x="-3130825" y="5785073"/>
            <a:ext cx="432000" cy="432000"/>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76" name="Oval 75">
            <a:extLst>
              <a:ext uri="{FF2B5EF4-FFF2-40B4-BE49-F238E27FC236}">
                <a16:creationId xmlns:a16="http://schemas.microsoft.com/office/drawing/2014/main" id="{4093D879-AF08-C270-916B-3843E09E40A6}"/>
              </a:ext>
            </a:extLst>
          </p:cNvPr>
          <p:cNvSpPr/>
          <p:nvPr userDrawn="1"/>
        </p:nvSpPr>
        <p:spPr>
          <a:xfrm>
            <a:off x="-3130825" y="6326698"/>
            <a:ext cx="432000" cy="432000"/>
          </a:xfrm>
          <a:prstGeom prst="ellipse">
            <a:avLst/>
          </a:prstGeom>
          <a:solidFill>
            <a:schemeClr val="accent4">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80" name="Oval 79">
            <a:extLst>
              <a:ext uri="{FF2B5EF4-FFF2-40B4-BE49-F238E27FC236}">
                <a16:creationId xmlns:a16="http://schemas.microsoft.com/office/drawing/2014/main" id="{E9F9EB00-4C2C-F0BE-FF97-22F7DF891C70}"/>
              </a:ext>
            </a:extLst>
          </p:cNvPr>
          <p:cNvSpPr/>
          <p:nvPr userDrawn="1"/>
        </p:nvSpPr>
        <p:spPr>
          <a:xfrm>
            <a:off x="-520925" y="910430"/>
            <a:ext cx="432000" cy="432000"/>
          </a:xfrm>
          <a:prstGeom prst="ellipse">
            <a:avLst/>
          </a:prstGeom>
          <a:solidFill>
            <a:schemeClr val="bg2"/>
          </a:solidFill>
          <a:ln w="3175">
            <a:solidFill>
              <a:srgbClr val="B3B3B3"/>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81" name="Oval 80">
            <a:extLst>
              <a:ext uri="{FF2B5EF4-FFF2-40B4-BE49-F238E27FC236}">
                <a16:creationId xmlns:a16="http://schemas.microsoft.com/office/drawing/2014/main" id="{36532BD1-89CA-F1D3-3C0E-9E5AFDC2EBAE}"/>
              </a:ext>
            </a:extLst>
          </p:cNvPr>
          <p:cNvSpPr/>
          <p:nvPr userDrawn="1"/>
        </p:nvSpPr>
        <p:spPr>
          <a:xfrm>
            <a:off x="-1173400" y="910430"/>
            <a:ext cx="432000" cy="432000"/>
          </a:xfrm>
          <a:prstGeom prst="ellipse">
            <a:avLst/>
          </a:prstGeom>
          <a:solidFill>
            <a:srgbClr val="B3B3B3"/>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82" name="Oval 81">
            <a:extLst>
              <a:ext uri="{FF2B5EF4-FFF2-40B4-BE49-F238E27FC236}">
                <a16:creationId xmlns:a16="http://schemas.microsoft.com/office/drawing/2014/main" id="{A85D9F52-1F02-5922-85BD-E38FF4865390}"/>
              </a:ext>
            </a:extLst>
          </p:cNvPr>
          <p:cNvSpPr/>
          <p:nvPr userDrawn="1"/>
        </p:nvSpPr>
        <p:spPr>
          <a:xfrm>
            <a:off x="-1825875" y="910430"/>
            <a:ext cx="432000" cy="432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83" name="Oval 82">
            <a:extLst>
              <a:ext uri="{FF2B5EF4-FFF2-40B4-BE49-F238E27FC236}">
                <a16:creationId xmlns:a16="http://schemas.microsoft.com/office/drawing/2014/main" id="{71257127-79AE-62FD-B7FE-AAC8547513DC}"/>
              </a:ext>
            </a:extLst>
          </p:cNvPr>
          <p:cNvSpPr/>
          <p:nvPr userDrawn="1"/>
        </p:nvSpPr>
        <p:spPr>
          <a:xfrm>
            <a:off x="-2478350" y="910430"/>
            <a:ext cx="432000" cy="432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
        <p:nvSpPr>
          <p:cNvPr id="84" name="Oval 83">
            <a:extLst>
              <a:ext uri="{FF2B5EF4-FFF2-40B4-BE49-F238E27FC236}">
                <a16:creationId xmlns:a16="http://schemas.microsoft.com/office/drawing/2014/main" id="{5078EE7D-DBD9-4313-C29F-C18E107ADC32}"/>
              </a:ext>
            </a:extLst>
          </p:cNvPr>
          <p:cNvSpPr/>
          <p:nvPr userDrawn="1"/>
        </p:nvSpPr>
        <p:spPr>
          <a:xfrm>
            <a:off x="-3130825" y="910430"/>
            <a:ext cx="432000" cy="432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GB" sz="2000" noProof="0" err="1"/>
          </a:p>
        </p:txBody>
      </p:sp>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00" r:id="rId3"/>
    <p:sldLayoutId id="2147483804" r:id="rId4"/>
    <p:sldLayoutId id="2147483810" r:id="rId5"/>
    <p:sldLayoutId id="2147483802" r:id="rId6"/>
    <p:sldLayoutId id="2147483825" r:id="rId7"/>
    <p:sldLayoutId id="2147483812" r:id="rId8"/>
  </p:sldLayoutIdLst>
  <p:hf hdr="0" dt="0"/>
  <p:txStyles>
    <p:titleStyle>
      <a:lvl1pPr algn="l" defTabSz="914400" rtl="0" eaLnBrk="1" latinLnBrk="0" hangingPunct="1">
        <a:lnSpc>
          <a:spcPct val="100000"/>
        </a:lnSpc>
        <a:spcBef>
          <a:spcPct val="0"/>
        </a:spcBef>
        <a:buNone/>
        <a:defRPr sz="2000" b="1" kern="1200">
          <a:solidFill>
            <a:schemeClr val="tx2"/>
          </a:solidFill>
          <a:latin typeface="+mn-lt"/>
          <a:ea typeface="+mj-ea"/>
          <a:cs typeface="+mj-cs"/>
        </a:defRPr>
      </a:lvl1pPr>
    </p:titleStyle>
    <p:bodyStyle>
      <a:lvl1pPr marL="0" indent="0" algn="l" defTabSz="914400" rtl="0" eaLnBrk="1" latinLnBrk="0" hangingPunct="1">
        <a:lnSpc>
          <a:spcPct val="100000"/>
        </a:lnSpc>
        <a:spcBef>
          <a:spcPts val="0"/>
        </a:spcBef>
        <a:spcAft>
          <a:spcPts val="800"/>
        </a:spcAft>
        <a:buFont typeface="Arial" panose="020B0604020202020204" pitchFamily="34" charset="0"/>
        <a:buNone/>
        <a:defRPr sz="1200" kern="1200">
          <a:solidFill>
            <a:schemeClr val="tx2"/>
          </a:solidFill>
          <a:latin typeface="+mn-lt"/>
          <a:ea typeface="Roboto Light" panose="02000000000000000000" pitchFamily="2" charset="0"/>
          <a:cs typeface="+mn-cs"/>
        </a:defRPr>
      </a:lvl1pPr>
      <a:lvl2pPr marL="180000" indent="0" algn="l" defTabSz="914400" rtl="0" eaLnBrk="1" latinLnBrk="0" hangingPunct="1">
        <a:lnSpc>
          <a:spcPct val="100000"/>
        </a:lnSpc>
        <a:spcBef>
          <a:spcPts val="0"/>
        </a:spcBef>
        <a:spcAft>
          <a:spcPts val="800"/>
        </a:spcAft>
        <a:buFont typeface="Arial" panose="020B0604020202020204" pitchFamily="34" charset="0"/>
        <a:buNone/>
        <a:defRPr sz="1200" kern="1200">
          <a:solidFill>
            <a:schemeClr val="tx2"/>
          </a:solidFill>
          <a:latin typeface="+mn-lt"/>
          <a:ea typeface="Roboto Light" panose="02000000000000000000" pitchFamily="2" charset="0"/>
          <a:cs typeface="+mn-cs"/>
        </a:defRPr>
      </a:lvl2pPr>
      <a:lvl3pPr marL="360000" indent="0" algn="l" defTabSz="914400" rtl="0" eaLnBrk="1" latinLnBrk="0" hangingPunct="1">
        <a:lnSpc>
          <a:spcPct val="100000"/>
        </a:lnSpc>
        <a:spcBef>
          <a:spcPts val="0"/>
        </a:spcBef>
        <a:spcAft>
          <a:spcPts val="800"/>
        </a:spcAft>
        <a:buFont typeface="Arial" panose="020B0604020202020204" pitchFamily="34" charset="0"/>
        <a:buNone/>
        <a:defRPr sz="1200" b="0" kern="1200">
          <a:solidFill>
            <a:schemeClr val="tx2"/>
          </a:solidFill>
          <a:latin typeface="+mn-lt"/>
          <a:ea typeface="Roboto Light" panose="02000000000000000000" pitchFamily="2" charset="0"/>
          <a:cs typeface="+mn-cs"/>
        </a:defRPr>
      </a:lvl3pPr>
      <a:lvl4pPr marL="534988" indent="0" algn="l" defTabSz="914400" rtl="0" eaLnBrk="1" latinLnBrk="0" hangingPunct="1">
        <a:lnSpc>
          <a:spcPct val="100000"/>
        </a:lnSpc>
        <a:spcBef>
          <a:spcPts val="0"/>
        </a:spcBef>
        <a:spcAft>
          <a:spcPts val="800"/>
        </a:spcAft>
        <a:buFont typeface="Arial" panose="020B0604020202020204" pitchFamily="34" charset="0"/>
        <a:buNone/>
        <a:defRPr sz="1200" b="0" kern="1200">
          <a:solidFill>
            <a:schemeClr val="tx2"/>
          </a:solidFill>
          <a:latin typeface="+mn-lt"/>
          <a:ea typeface="Roboto Light" panose="02000000000000000000" pitchFamily="2" charset="0"/>
          <a:cs typeface="+mn-cs"/>
        </a:defRPr>
      </a:lvl4pPr>
      <a:lvl5pPr marL="717550" indent="0" algn="l" defTabSz="914400" rtl="0" eaLnBrk="1" latinLnBrk="0" hangingPunct="1">
        <a:lnSpc>
          <a:spcPct val="100000"/>
        </a:lnSpc>
        <a:spcBef>
          <a:spcPts val="0"/>
        </a:spcBef>
        <a:spcAft>
          <a:spcPts val="800"/>
        </a:spcAft>
        <a:buFont typeface="Arial" panose="020B0604020202020204" pitchFamily="34" charset="0"/>
        <a:buNone/>
        <a:tabLst/>
        <a:defRPr sz="1200" b="0" kern="1200">
          <a:solidFill>
            <a:schemeClr val="tx2"/>
          </a:solidFill>
          <a:latin typeface="+mn-lt"/>
          <a:ea typeface="Roboto Light" panose="02000000000000000000" pitchFamily="2" charset="0"/>
          <a:cs typeface="+mn-cs"/>
        </a:defRPr>
      </a:lvl5pPr>
      <a:lvl6pPr marL="180000" indent="-180000" algn="l" defTabSz="914400" rtl="0" eaLnBrk="1" latinLnBrk="0" hangingPunct="1">
        <a:lnSpc>
          <a:spcPct val="9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6pPr>
      <a:lvl7pPr marL="0" indent="0" algn="l" defTabSz="914400" rtl="0" eaLnBrk="1" latinLnBrk="0" hangingPunct="1">
        <a:lnSpc>
          <a:spcPct val="90000"/>
        </a:lnSpc>
        <a:spcBef>
          <a:spcPts val="0"/>
        </a:spcBef>
        <a:spcAft>
          <a:spcPts val="600"/>
        </a:spcAft>
        <a:buFont typeface="Arial" panose="020B0604020202020204" pitchFamily="34" charset="0"/>
        <a:buChar char="​"/>
        <a:defRPr sz="1200" b="1" kern="1200" baseline="0">
          <a:solidFill>
            <a:schemeClr val="tx1"/>
          </a:solidFill>
          <a:latin typeface="+mn-lt"/>
          <a:ea typeface="+mn-ea"/>
          <a:cs typeface="+mn-cs"/>
        </a:defRPr>
      </a:lvl7pPr>
      <a:lvl8pPr marL="0" indent="0" algn="l" defTabSz="914400" rtl="0" eaLnBrk="1" latinLnBrk="0" hangingPunct="1">
        <a:lnSpc>
          <a:spcPct val="90000"/>
        </a:lnSpc>
        <a:spcBef>
          <a:spcPts val="0"/>
        </a:spcBef>
        <a:spcAft>
          <a:spcPts val="600"/>
        </a:spcAft>
        <a:buFont typeface="Arial" panose="020B0604020202020204" pitchFamily="34" charset="0"/>
        <a:buChar char="​"/>
        <a:defRPr sz="1200" kern="1200">
          <a:solidFill>
            <a:schemeClr val="tx1"/>
          </a:solidFill>
          <a:latin typeface="+mn-lt"/>
          <a:ea typeface="+mn-ea"/>
          <a:cs typeface="+mn-cs"/>
        </a:defRPr>
      </a:lvl8pPr>
      <a:lvl9pPr marL="0" indent="0" algn="l" defTabSz="914400" rtl="0" eaLnBrk="1" latinLnBrk="0" hangingPunct="1">
        <a:lnSpc>
          <a:spcPct val="90000"/>
        </a:lnSpc>
        <a:spcBef>
          <a:spcPts val="0"/>
        </a:spcBef>
        <a:spcAft>
          <a:spcPts val="0"/>
        </a:spcAft>
        <a:buFont typeface="Arial" panose="020B0604020202020204" pitchFamily="34" charset="0"/>
        <a:buChar char="​"/>
        <a:defRPr sz="6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355" userDrawn="1">
          <p15:clr>
            <a:srgbClr val="F26B43"/>
          </p15:clr>
        </p15:guide>
        <p15:guide id="4" pos="325" userDrawn="1">
          <p15:clr>
            <a:srgbClr val="F26B43"/>
          </p15:clr>
        </p15:guide>
        <p15:guide id="6" orient="horz" pos="346" userDrawn="1">
          <p15:clr>
            <a:srgbClr val="F26B43"/>
          </p15:clr>
        </p15:guide>
        <p15:guide id="9" orient="horz" pos="686" userDrawn="1">
          <p15:clr>
            <a:srgbClr val="F26B43"/>
          </p15:clr>
        </p15:guide>
        <p15:guide id="10" pos="1822" userDrawn="1">
          <p15:clr>
            <a:srgbClr val="F26B43"/>
          </p15:clr>
        </p15:guide>
        <p15:guide id="11" pos="1708" userDrawn="1">
          <p15:clr>
            <a:srgbClr val="F26B43"/>
          </p15:clr>
        </p15:guide>
        <p15:guide id="13" orient="horz" pos="3521" userDrawn="1">
          <p15:clr>
            <a:srgbClr val="F26B43"/>
          </p15:clr>
        </p15:guide>
        <p15:guide id="14" orient="horz" pos="4088" userDrawn="1">
          <p15:clr>
            <a:srgbClr val="F26B43"/>
          </p15:clr>
        </p15:guide>
        <p15:guide id="15" orient="horz" pos="3838" userDrawn="1">
          <p15:clr>
            <a:srgbClr val="F26B43"/>
          </p15:clr>
        </p15:guide>
        <p15:guide id="16" orient="horz" pos="1344" userDrawn="1">
          <p15:clr>
            <a:srgbClr val="F26B43"/>
          </p15:clr>
        </p15:guide>
        <p15:guide id="17" pos="3704" userDrawn="1">
          <p15:clr>
            <a:srgbClr val="F26B43"/>
          </p15:clr>
        </p15:guide>
        <p15:guide id="18" pos="3591" userDrawn="1">
          <p15:clr>
            <a:srgbClr val="F26B43"/>
          </p15:clr>
        </p15:guide>
        <p15:guide id="19" pos="5473" userDrawn="1">
          <p15:clr>
            <a:srgbClr val="F26B43"/>
          </p15:clr>
        </p15:guide>
        <p15:guide id="20" pos="5586" userDrawn="1">
          <p15:clr>
            <a:srgbClr val="F26B43"/>
          </p15:clr>
        </p15:guide>
        <p15:guide id="21" pos="4520" userDrawn="1">
          <p15:clr>
            <a:srgbClr val="F26B43"/>
          </p15:clr>
        </p15:guide>
        <p15:guide id="22" pos="463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60498F10-ED1C-0F3D-12E4-258119DBEE24}"/>
              </a:ext>
            </a:extLst>
          </p:cNvPr>
          <p:cNvSpPr>
            <a:spLocks noGrp="1"/>
          </p:cNvSpPr>
          <p:nvPr>
            <p:ph type="pic" sz="quarter" idx="20"/>
          </p:nvPr>
        </p:nvSpPr>
        <p:spPr>
          <a:xfrm>
            <a:off x="6094413" y="0"/>
            <a:ext cx="6097587" cy="6858000"/>
          </a:xfrm>
        </p:spPr>
        <p:txBody>
          <a:bodyPr/>
          <a:lstStyle/>
          <a:p>
            <a:endParaRPr lang="en-GB"/>
          </a:p>
        </p:txBody>
      </p:sp>
      <p:sp>
        <p:nvSpPr>
          <p:cNvPr id="3" name="Title 2">
            <a:extLst>
              <a:ext uri="{FF2B5EF4-FFF2-40B4-BE49-F238E27FC236}">
                <a16:creationId xmlns:a16="http://schemas.microsoft.com/office/drawing/2014/main" id="{5D3101B1-5C8D-87A8-A922-1E66ED2B268D}"/>
              </a:ext>
            </a:extLst>
          </p:cNvPr>
          <p:cNvSpPr>
            <a:spLocks noGrp="1"/>
          </p:cNvSpPr>
          <p:nvPr>
            <p:ph type="ctrTitle"/>
          </p:nvPr>
        </p:nvSpPr>
        <p:spPr/>
        <p:txBody>
          <a:bodyPr/>
          <a:lstStyle/>
          <a:p>
            <a:r>
              <a:rPr lang="en-GB" dirty="0"/>
              <a:t>Shift-Left Strategy</a:t>
            </a:r>
            <a:br>
              <a:rPr lang="en-GB" dirty="0"/>
            </a:br>
            <a:r>
              <a:rPr lang="en-GB" dirty="0"/>
              <a:t>Static Testing</a:t>
            </a:r>
          </a:p>
        </p:txBody>
      </p:sp>
      <p:sp>
        <p:nvSpPr>
          <p:cNvPr id="5" name="Slide Number Placeholder 4">
            <a:extLst>
              <a:ext uri="{FF2B5EF4-FFF2-40B4-BE49-F238E27FC236}">
                <a16:creationId xmlns:a16="http://schemas.microsoft.com/office/drawing/2014/main" id="{89E31A9D-2E52-09A4-6938-00CB606261C4}"/>
              </a:ext>
            </a:extLst>
          </p:cNvPr>
          <p:cNvSpPr>
            <a:spLocks noGrp="1"/>
          </p:cNvSpPr>
          <p:nvPr>
            <p:ph type="sldNum" sz="quarter" idx="4"/>
          </p:nvPr>
        </p:nvSpPr>
        <p:spPr/>
        <p:txBody>
          <a:bodyPr/>
          <a:lstStyle/>
          <a:p>
            <a:fld id="{23AA811B-2EBD-4900-905E-5BE206449611}" type="slidenum">
              <a:rPr lang="en-GB" smtClean="0"/>
              <a:pPr/>
              <a:t>1</a:t>
            </a:fld>
            <a:endParaRPr lang="en-GB"/>
          </a:p>
        </p:txBody>
      </p:sp>
      <p:sp>
        <p:nvSpPr>
          <p:cNvPr id="6" name="Text Placeholder 5">
            <a:extLst>
              <a:ext uri="{FF2B5EF4-FFF2-40B4-BE49-F238E27FC236}">
                <a16:creationId xmlns:a16="http://schemas.microsoft.com/office/drawing/2014/main" id="{361B13AF-9FC0-7615-1FF7-2AA1697FE2F6}"/>
              </a:ext>
            </a:extLst>
          </p:cNvPr>
          <p:cNvSpPr>
            <a:spLocks noGrp="1"/>
          </p:cNvSpPr>
          <p:nvPr>
            <p:ph type="body" sz="quarter" idx="18"/>
          </p:nvPr>
        </p:nvSpPr>
        <p:spPr/>
        <p:txBody>
          <a:bodyPr/>
          <a:lstStyle/>
          <a:p>
            <a:r>
              <a:rPr lang="en-GB" dirty="0"/>
              <a:t>Lead System Test Engineer</a:t>
            </a:r>
          </a:p>
        </p:txBody>
      </p:sp>
      <p:sp>
        <p:nvSpPr>
          <p:cNvPr id="7" name="Text Placeholder 6">
            <a:extLst>
              <a:ext uri="{FF2B5EF4-FFF2-40B4-BE49-F238E27FC236}">
                <a16:creationId xmlns:a16="http://schemas.microsoft.com/office/drawing/2014/main" id="{E24A0BFC-A82E-BC37-9CE6-492E552546EF}"/>
              </a:ext>
            </a:extLst>
          </p:cNvPr>
          <p:cNvSpPr>
            <a:spLocks noGrp="1"/>
          </p:cNvSpPr>
          <p:nvPr>
            <p:ph type="body" sz="quarter" idx="17"/>
          </p:nvPr>
        </p:nvSpPr>
        <p:spPr/>
        <p:txBody>
          <a:bodyPr/>
          <a:lstStyle/>
          <a:p>
            <a:r>
              <a:rPr lang="en-GB" dirty="0"/>
              <a:t>Usov Cristian</a:t>
            </a:r>
          </a:p>
        </p:txBody>
      </p:sp>
      <p:sp>
        <p:nvSpPr>
          <p:cNvPr id="8" name="Text Placeholder 7">
            <a:extLst>
              <a:ext uri="{FF2B5EF4-FFF2-40B4-BE49-F238E27FC236}">
                <a16:creationId xmlns:a16="http://schemas.microsoft.com/office/drawing/2014/main" id="{6B0119FD-E7FC-FA69-74CD-69007F56989E}"/>
              </a:ext>
            </a:extLst>
          </p:cNvPr>
          <p:cNvSpPr>
            <a:spLocks noGrp="1"/>
          </p:cNvSpPr>
          <p:nvPr>
            <p:ph type="body" sz="quarter" idx="19"/>
          </p:nvPr>
        </p:nvSpPr>
        <p:spPr/>
        <p:txBody>
          <a:bodyPr/>
          <a:lstStyle/>
          <a:p>
            <a:r>
              <a:rPr lang="en-GB" dirty="0"/>
              <a:t>Tabara de </a:t>
            </a:r>
            <a:r>
              <a:rPr lang="en-GB" dirty="0" err="1"/>
              <a:t>Testare</a:t>
            </a:r>
            <a:r>
              <a:rPr lang="en-GB" dirty="0"/>
              <a:t> – March 2026</a:t>
            </a:r>
          </a:p>
          <a:p>
            <a:endParaRPr lang="en-GB" dirty="0"/>
          </a:p>
        </p:txBody>
      </p:sp>
      <p:pic>
        <p:nvPicPr>
          <p:cNvPr id="10" name="Picture 9">
            <a:extLst>
              <a:ext uri="{FF2B5EF4-FFF2-40B4-BE49-F238E27FC236}">
                <a16:creationId xmlns:a16="http://schemas.microsoft.com/office/drawing/2014/main" id="{8B4DD683-29E8-5C22-3C9E-2C23C8DAC3C8}"/>
              </a:ext>
            </a:extLst>
          </p:cNvPr>
          <p:cNvPicPr>
            <a:picLocks noChangeAspect="1"/>
          </p:cNvPicPr>
          <p:nvPr/>
        </p:nvPicPr>
        <p:blipFill>
          <a:blip r:embed="rId2"/>
          <a:stretch>
            <a:fillRect/>
          </a:stretch>
        </p:blipFill>
        <p:spPr>
          <a:xfrm>
            <a:off x="4355749" y="201737"/>
            <a:ext cx="1738663" cy="585293"/>
          </a:xfrm>
          <a:prstGeom prst="rect">
            <a:avLst/>
          </a:prstGeom>
        </p:spPr>
      </p:pic>
    </p:spTree>
    <p:extLst>
      <p:ext uri="{BB962C8B-B14F-4D97-AF65-F5344CB8AC3E}">
        <p14:creationId xmlns:p14="http://schemas.microsoft.com/office/powerpoint/2010/main" val="1882608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2B2-4779-1B39-453C-56AED5159553}"/>
              </a:ext>
            </a:extLst>
          </p:cNvPr>
          <p:cNvSpPr>
            <a:spLocks noGrp="1"/>
          </p:cNvSpPr>
          <p:nvPr>
            <p:ph type="ctrTitle"/>
          </p:nvPr>
        </p:nvSpPr>
        <p:spPr>
          <a:xfrm>
            <a:off x="335054" y="2109250"/>
            <a:ext cx="11521892" cy="2341774"/>
          </a:xfrm>
        </p:spPr>
        <p:txBody>
          <a:bodyPr/>
          <a:lstStyle/>
          <a:p>
            <a:r>
              <a:rPr lang="en-GB" sz="2400" dirty="0"/>
              <a:t>Created template for test strategy.</a:t>
            </a:r>
            <a:br>
              <a:rPr lang="en-GB" dirty="0"/>
            </a:br>
            <a:r>
              <a:rPr lang="en-GB" dirty="0"/>
              <a:t>	</a:t>
            </a:r>
            <a:r>
              <a:rPr lang="en-GB" sz="2000" i="1" dirty="0"/>
              <a:t>Focus on Brainstorm, test environment needs, integration tests and automation</a:t>
            </a:r>
            <a:br>
              <a:rPr lang="en-GB" dirty="0"/>
            </a:br>
            <a:r>
              <a:rPr lang="en-GB" dirty="0"/>
              <a:t>		</a:t>
            </a:r>
            <a:br>
              <a:rPr lang="en-GB" dirty="0"/>
            </a:br>
            <a:r>
              <a:rPr lang="en-GB" sz="2400" dirty="0"/>
              <a:t>Involved experienced people reviews</a:t>
            </a:r>
            <a:br>
              <a:rPr lang="en-GB" dirty="0"/>
            </a:br>
            <a:r>
              <a:rPr lang="en-GB" dirty="0"/>
              <a:t>	</a:t>
            </a:r>
            <a:r>
              <a:rPr lang="en-GB" sz="2000" i="1" dirty="0"/>
              <a:t>Senior testers, with experience in different are, were involved in reviewing test strategies</a:t>
            </a:r>
            <a:br>
              <a:rPr lang="en-GB" i="1" dirty="0"/>
            </a:br>
            <a:br>
              <a:rPr lang="en-GB" i="1" dirty="0"/>
            </a:br>
            <a:r>
              <a:rPr lang="en-GB" sz="2400" dirty="0"/>
              <a:t>Workflow with 4 phases</a:t>
            </a:r>
            <a:br>
              <a:rPr lang="en-GB" sz="2400" dirty="0"/>
            </a:br>
            <a:r>
              <a:rPr lang="en-GB" sz="2400" dirty="0"/>
              <a:t>	</a:t>
            </a:r>
            <a:r>
              <a:rPr lang="en-GB" sz="2000" dirty="0"/>
              <a:t>Kick-off-&gt; Understanding the Test Assignment-&gt;Estimates-&gt;Test Strategy</a:t>
            </a:r>
            <a:br>
              <a:rPr lang="en-GB" sz="2400" dirty="0"/>
            </a:br>
            <a:r>
              <a:rPr lang="en-GB" sz="2400" dirty="0"/>
              <a:t>	</a:t>
            </a:r>
            <a:endParaRPr lang="en-GB" dirty="0"/>
          </a:p>
        </p:txBody>
      </p:sp>
      <p:sp>
        <p:nvSpPr>
          <p:cNvPr id="3" name="Slide Number Placeholder 2">
            <a:extLst>
              <a:ext uri="{FF2B5EF4-FFF2-40B4-BE49-F238E27FC236}">
                <a16:creationId xmlns:a16="http://schemas.microsoft.com/office/drawing/2014/main" id="{2B6723D9-D5D5-B733-7816-D12B29352B77}"/>
              </a:ext>
            </a:extLst>
          </p:cNvPr>
          <p:cNvSpPr>
            <a:spLocks noGrp="1"/>
          </p:cNvSpPr>
          <p:nvPr>
            <p:ph type="sldNum" sz="quarter" idx="4"/>
          </p:nvPr>
        </p:nvSpPr>
        <p:spPr/>
        <p:txBody>
          <a:bodyPr/>
          <a:lstStyle/>
          <a:p>
            <a:fld id="{23AA811B-2EBD-4900-905E-5BE206449611}" type="slidenum">
              <a:rPr lang="en-GB" smtClean="0"/>
              <a:pPr/>
              <a:t>10</a:t>
            </a:fld>
            <a:endParaRPr lang="en-GB"/>
          </a:p>
        </p:txBody>
      </p:sp>
      <p:sp>
        <p:nvSpPr>
          <p:cNvPr id="4" name="Footer Placeholder 3">
            <a:extLst>
              <a:ext uri="{FF2B5EF4-FFF2-40B4-BE49-F238E27FC236}">
                <a16:creationId xmlns:a16="http://schemas.microsoft.com/office/drawing/2014/main" id="{8152FE87-7A10-9E8F-BEA3-F53141B76A77}"/>
              </a:ext>
            </a:extLst>
          </p:cNvPr>
          <p:cNvSpPr>
            <a:spLocks noGrp="1"/>
          </p:cNvSpPr>
          <p:nvPr>
            <p:ph type="ftr" sz="quarter" idx="3"/>
          </p:nvPr>
        </p:nvSpPr>
        <p:spPr/>
        <p:txBody>
          <a:bodyPr/>
          <a:lstStyle/>
          <a:p>
            <a:endParaRPr lang="en-GB" dirty="0"/>
          </a:p>
        </p:txBody>
      </p:sp>
      <p:sp>
        <p:nvSpPr>
          <p:cNvPr id="5" name="Text Placeholder 4">
            <a:extLst>
              <a:ext uri="{FF2B5EF4-FFF2-40B4-BE49-F238E27FC236}">
                <a16:creationId xmlns:a16="http://schemas.microsoft.com/office/drawing/2014/main" id="{8406C967-23EB-779B-6503-E6BDC350FC35}"/>
              </a:ext>
            </a:extLst>
          </p:cNvPr>
          <p:cNvSpPr>
            <a:spLocks noGrp="1"/>
          </p:cNvSpPr>
          <p:nvPr>
            <p:ph type="body" sz="quarter" idx="10"/>
          </p:nvPr>
        </p:nvSpPr>
        <p:spPr>
          <a:xfrm>
            <a:off x="610205" y="919621"/>
            <a:ext cx="5370513" cy="1114214"/>
          </a:xfrm>
        </p:spPr>
        <p:txBody>
          <a:bodyPr/>
          <a:lstStyle/>
          <a:p>
            <a:r>
              <a:rPr lang="en-GB" dirty="0">
                <a:solidFill>
                  <a:schemeClr val="accent2"/>
                </a:solidFill>
              </a:rPr>
              <a:t>What we did!</a:t>
            </a:r>
          </a:p>
        </p:txBody>
      </p:sp>
    </p:spTree>
    <p:extLst>
      <p:ext uri="{BB962C8B-B14F-4D97-AF65-F5344CB8AC3E}">
        <p14:creationId xmlns:p14="http://schemas.microsoft.com/office/powerpoint/2010/main" val="1519272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4266D-8F0A-C2C1-3223-C89D175968A0}"/>
              </a:ext>
            </a:extLst>
          </p:cNvPr>
          <p:cNvSpPr>
            <a:spLocks noGrp="1"/>
          </p:cNvSpPr>
          <p:nvPr>
            <p:ph type="ctrTitle"/>
          </p:nvPr>
        </p:nvSpPr>
        <p:spPr>
          <a:xfrm>
            <a:off x="515937" y="2757620"/>
            <a:ext cx="11676063" cy="2341774"/>
          </a:xfrm>
        </p:spPr>
        <p:txBody>
          <a:bodyPr/>
          <a:lstStyle/>
          <a:p>
            <a:r>
              <a:rPr lang="en-GB" sz="2400" dirty="0"/>
              <a:t>Collaboration improved between team members and projects</a:t>
            </a:r>
            <a:br>
              <a:rPr lang="en-GB" sz="2400" dirty="0"/>
            </a:br>
            <a:br>
              <a:rPr lang="en-GB" sz="2400" dirty="0"/>
            </a:br>
            <a:r>
              <a:rPr lang="en-GB" sz="2400" dirty="0"/>
              <a:t>Defects found earlier in the process </a:t>
            </a:r>
            <a:br>
              <a:rPr lang="en-GB" sz="2400" dirty="0"/>
            </a:br>
            <a:br>
              <a:rPr lang="en-GB" sz="2400" dirty="0"/>
            </a:br>
            <a:r>
              <a:rPr lang="en-GB" sz="2400" dirty="0"/>
              <a:t>Knowledge sharing improved</a:t>
            </a:r>
            <a:br>
              <a:rPr lang="en-GB" sz="2400" dirty="0"/>
            </a:br>
            <a:br>
              <a:rPr lang="en-GB" sz="2400" dirty="0"/>
            </a:br>
            <a:r>
              <a:rPr lang="en-GB" sz="2400" dirty="0"/>
              <a:t>Unified way of working</a:t>
            </a:r>
            <a:br>
              <a:rPr lang="en-GB" dirty="0"/>
            </a:br>
            <a:br>
              <a:rPr lang="en-GB" dirty="0"/>
            </a:br>
            <a:endParaRPr lang="en-GB" dirty="0"/>
          </a:p>
        </p:txBody>
      </p:sp>
      <p:sp>
        <p:nvSpPr>
          <p:cNvPr id="3" name="Slide Number Placeholder 2">
            <a:extLst>
              <a:ext uri="{FF2B5EF4-FFF2-40B4-BE49-F238E27FC236}">
                <a16:creationId xmlns:a16="http://schemas.microsoft.com/office/drawing/2014/main" id="{71582E1E-BCAA-FEE5-F20F-2054956D72EB}"/>
              </a:ext>
            </a:extLst>
          </p:cNvPr>
          <p:cNvSpPr>
            <a:spLocks noGrp="1"/>
          </p:cNvSpPr>
          <p:nvPr>
            <p:ph type="sldNum" sz="quarter" idx="4"/>
          </p:nvPr>
        </p:nvSpPr>
        <p:spPr/>
        <p:txBody>
          <a:bodyPr/>
          <a:lstStyle/>
          <a:p>
            <a:fld id="{23AA811B-2EBD-4900-905E-5BE206449611}" type="slidenum">
              <a:rPr lang="en-GB" smtClean="0"/>
              <a:pPr/>
              <a:t>11</a:t>
            </a:fld>
            <a:endParaRPr lang="en-GB"/>
          </a:p>
        </p:txBody>
      </p:sp>
      <p:sp>
        <p:nvSpPr>
          <p:cNvPr id="4" name="Footer Placeholder 3">
            <a:extLst>
              <a:ext uri="{FF2B5EF4-FFF2-40B4-BE49-F238E27FC236}">
                <a16:creationId xmlns:a16="http://schemas.microsoft.com/office/drawing/2014/main" id="{6F68DA0E-44BB-D01D-D5D5-AEED01265623}"/>
              </a:ext>
            </a:extLst>
          </p:cNvPr>
          <p:cNvSpPr>
            <a:spLocks noGrp="1"/>
          </p:cNvSpPr>
          <p:nvPr>
            <p:ph type="ftr" sz="quarter" idx="3"/>
          </p:nvPr>
        </p:nvSpPr>
        <p:spPr/>
        <p:txBody>
          <a:bodyPr/>
          <a:lstStyle/>
          <a:p>
            <a:endParaRPr lang="en-GB" dirty="0"/>
          </a:p>
        </p:txBody>
      </p:sp>
      <p:sp>
        <p:nvSpPr>
          <p:cNvPr id="5" name="Text Placeholder 4">
            <a:extLst>
              <a:ext uri="{FF2B5EF4-FFF2-40B4-BE49-F238E27FC236}">
                <a16:creationId xmlns:a16="http://schemas.microsoft.com/office/drawing/2014/main" id="{CCA0C490-5A0E-72B6-76D0-089431FC3B44}"/>
              </a:ext>
            </a:extLst>
          </p:cNvPr>
          <p:cNvSpPr>
            <a:spLocks noGrp="1"/>
          </p:cNvSpPr>
          <p:nvPr>
            <p:ph type="body" sz="quarter" idx="10"/>
          </p:nvPr>
        </p:nvSpPr>
        <p:spPr>
          <a:xfrm>
            <a:off x="515937" y="1096652"/>
            <a:ext cx="9382206" cy="1114214"/>
          </a:xfrm>
        </p:spPr>
        <p:txBody>
          <a:bodyPr/>
          <a:lstStyle/>
          <a:p>
            <a:r>
              <a:rPr lang="en-GB" dirty="0">
                <a:solidFill>
                  <a:schemeClr val="accent2"/>
                </a:solidFill>
              </a:rPr>
              <a:t>What we observed !</a:t>
            </a:r>
          </a:p>
        </p:txBody>
      </p:sp>
    </p:spTree>
    <p:extLst>
      <p:ext uri="{BB962C8B-B14F-4D97-AF65-F5344CB8AC3E}">
        <p14:creationId xmlns:p14="http://schemas.microsoft.com/office/powerpoint/2010/main" val="2671654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D2FBB-2573-92B4-F062-CE540706DCEF}"/>
              </a:ext>
            </a:extLst>
          </p:cNvPr>
          <p:cNvSpPr>
            <a:spLocks noGrp="1"/>
          </p:cNvSpPr>
          <p:nvPr>
            <p:ph type="ctrTitle"/>
          </p:nvPr>
        </p:nvSpPr>
        <p:spPr>
          <a:xfrm>
            <a:off x="152400" y="2434156"/>
            <a:ext cx="11887200" cy="3883844"/>
          </a:xfrm>
        </p:spPr>
        <p:txBody>
          <a:bodyPr/>
          <a:lstStyle/>
          <a:p>
            <a:r>
              <a:rPr lang="en-GB" dirty="0"/>
              <a:t>Receive feedback about our static testing improvements.</a:t>
            </a:r>
            <a:br>
              <a:rPr lang="en-GB" dirty="0"/>
            </a:br>
            <a:br>
              <a:rPr lang="en-GB" dirty="0"/>
            </a:br>
            <a:r>
              <a:rPr lang="en-GB" dirty="0" err="1"/>
              <a:t>Improve</a:t>
            </a:r>
            <a:r>
              <a:rPr lang="en-GB" dirty="0"/>
              <a:t> E2E coverage</a:t>
            </a:r>
            <a:br>
              <a:rPr lang="en-GB" dirty="0"/>
            </a:br>
            <a:br>
              <a:rPr lang="en-GB" dirty="0"/>
            </a:br>
            <a:r>
              <a:rPr lang="en-GB" dirty="0"/>
              <a:t>Use more AI in our daily work.</a:t>
            </a:r>
            <a:br>
              <a:rPr lang="en-GB" dirty="0"/>
            </a:br>
            <a:br>
              <a:rPr lang="en-GB" dirty="0"/>
            </a:br>
            <a:r>
              <a:rPr lang="en-GB" dirty="0"/>
              <a:t>Modular way of creating test cases.</a:t>
            </a:r>
            <a:br>
              <a:rPr lang="en-GB" dirty="0"/>
            </a:br>
            <a:r>
              <a:rPr lang="en-GB" dirty="0"/>
              <a:t>	</a:t>
            </a:r>
          </a:p>
        </p:txBody>
      </p:sp>
      <p:sp>
        <p:nvSpPr>
          <p:cNvPr id="3" name="Slide Number Placeholder 2">
            <a:extLst>
              <a:ext uri="{FF2B5EF4-FFF2-40B4-BE49-F238E27FC236}">
                <a16:creationId xmlns:a16="http://schemas.microsoft.com/office/drawing/2014/main" id="{6D865F88-92EB-8745-3FF7-C54E16A2F84D}"/>
              </a:ext>
            </a:extLst>
          </p:cNvPr>
          <p:cNvSpPr>
            <a:spLocks noGrp="1"/>
          </p:cNvSpPr>
          <p:nvPr>
            <p:ph type="sldNum" sz="quarter" idx="4"/>
          </p:nvPr>
        </p:nvSpPr>
        <p:spPr/>
        <p:txBody>
          <a:bodyPr/>
          <a:lstStyle/>
          <a:p>
            <a:fld id="{23AA811B-2EBD-4900-905E-5BE206449611}" type="slidenum">
              <a:rPr lang="en-GB" smtClean="0"/>
              <a:pPr/>
              <a:t>12</a:t>
            </a:fld>
            <a:endParaRPr lang="en-GB"/>
          </a:p>
        </p:txBody>
      </p:sp>
      <p:sp>
        <p:nvSpPr>
          <p:cNvPr id="4" name="Footer Placeholder 3">
            <a:extLst>
              <a:ext uri="{FF2B5EF4-FFF2-40B4-BE49-F238E27FC236}">
                <a16:creationId xmlns:a16="http://schemas.microsoft.com/office/drawing/2014/main" id="{265F5908-E6D0-D29F-6B9E-C1AAB2640374}"/>
              </a:ext>
            </a:extLst>
          </p:cNvPr>
          <p:cNvSpPr>
            <a:spLocks noGrp="1"/>
          </p:cNvSpPr>
          <p:nvPr>
            <p:ph type="ftr" sz="quarter" idx="3"/>
          </p:nvPr>
        </p:nvSpPr>
        <p:spPr/>
        <p:txBody>
          <a:bodyPr/>
          <a:lstStyle/>
          <a:p>
            <a:endParaRPr lang="en-GB" dirty="0"/>
          </a:p>
        </p:txBody>
      </p:sp>
      <p:sp>
        <p:nvSpPr>
          <p:cNvPr id="5" name="Text Placeholder 4">
            <a:extLst>
              <a:ext uri="{FF2B5EF4-FFF2-40B4-BE49-F238E27FC236}">
                <a16:creationId xmlns:a16="http://schemas.microsoft.com/office/drawing/2014/main" id="{719B99FA-6299-4277-A58B-E05B2F73F347}"/>
              </a:ext>
            </a:extLst>
          </p:cNvPr>
          <p:cNvSpPr>
            <a:spLocks noGrp="1"/>
          </p:cNvSpPr>
          <p:nvPr>
            <p:ph type="body" sz="quarter" idx="10"/>
          </p:nvPr>
        </p:nvSpPr>
        <p:spPr>
          <a:xfrm>
            <a:off x="336829" y="1040092"/>
            <a:ext cx="8100161" cy="1114214"/>
          </a:xfrm>
        </p:spPr>
        <p:txBody>
          <a:bodyPr/>
          <a:lstStyle/>
          <a:p>
            <a:r>
              <a:rPr lang="en-GB" dirty="0" err="1">
                <a:solidFill>
                  <a:schemeClr val="accent1"/>
                </a:solidFill>
              </a:rPr>
              <a:t>What’Next</a:t>
            </a:r>
            <a:r>
              <a:rPr lang="en-GB" dirty="0">
                <a:solidFill>
                  <a:schemeClr val="accent1"/>
                </a:solidFill>
              </a:rPr>
              <a:t> for us?</a:t>
            </a:r>
          </a:p>
        </p:txBody>
      </p:sp>
    </p:spTree>
    <p:extLst>
      <p:ext uri="{BB962C8B-B14F-4D97-AF65-F5344CB8AC3E}">
        <p14:creationId xmlns:p14="http://schemas.microsoft.com/office/powerpoint/2010/main" val="2003591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E6812A5-6CBB-C2D7-32FF-E84AC1A4FE2A}"/>
              </a:ext>
            </a:extLst>
          </p:cNvPr>
          <p:cNvSpPr>
            <a:spLocks noGrp="1"/>
          </p:cNvSpPr>
          <p:nvPr>
            <p:ph type="sldNum" sz="quarter" idx="4"/>
          </p:nvPr>
        </p:nvSpPr>
        <p:spPr/>
        <p:txBody>
          <a:bodyPr/>
          <a:lstStyle/>
          <a:p>
            <a:fld id="{23AA811B-2EBD-4900-905E-5BE206449611}" type="slidenum">
              <a:rPr lang="en-GB" smtClean="0"/>
              <a:pPr/>
              <a:t>13</a:t>
            </a:fld>
            <a:endParaRPr lang="en-GB"/>
          </a:p>
        </p:txBody>
      </p:sp>
      <p:sp>
        <p:nvSpPr>
          <p:cNvPr id="4" name="Footer Placeholder 3">
            <a:extLst>
              <a:ext uri="{FF2B5EF4-FFF2-40B4-BE49-F238E27FC236}">
                <a16:creationId xmlns:a16="http://schemas.microsoft.com/office/drawing/2014/main" id="{95C3E244-4EF4-0866-C5FD-B532EFE347BC}"/>
              </a:ext>
            </a:extLst>
          </p:cNvPr>
          <p:cNvSpPr>
            <a:spLocks noGrp="1"/>
          </p:cNvSpPr>
          <p:nvPr>
            <p:ph type="ftr" sz="quarter" idx="3"/>
          </p:nvPr>
        </p:nvSpPr>
        <p:spPr/>
        <p:txBody>
          <a:bodyPr/>
          <a:lstStyle/>
          <a:p>
            <a:endParaRPr lang="en-GB" dirty="0"/>
          </a:p>
        </p:txBody>
      </p:sp>
      <p:sp>
        <p:nvSpPr>
          <p:cNvPr id="5" name="Text Placeholder 4">
            <a:extLst>
              <a:ext uri="{FF2B5EF4-FFF2-40B4-BE49-F238E27FC236}">
                <a16:creationId xmlns:a16="http://schemas.microsoft.com/office/drawing/2014/main" id="{75907314-1D3B-810B-609C-0470349FB3DA}"/>
              </a:ext>
            </a:extLst>
          </p:cNvPr>
          <p:cNvSpPr>
            <a:spLocks noGrp="1"/>
          </p:cNvSpPr>
          <p:nvPr>
            <p:ph type="body" sz="quarter" idx="10"/>
          </p:nvPr>
        </p:nvSpPr>
        <p:spPr>
          <a:xfrm>
            <a:off x="2819055" y="2614368"/>
            <a:ext cx="8496087" cy="1114214"/>
          </a:xfrm>
        </p:spPr>
        <p:txBody>
          <a:bodyPr/>
          <a:lstStyle/>
          <a:p>
            <a:r>
              <a:rPr lang="en-GB" sz="8800" dirty="0">
                <a:solidFill>
                  <a:schemeClr val="accent1"/>
                </a:solidFill>
              </a:rPr>
              <a:t>Thank you!</a:t>
            </a:r>
          </a:p>
        </p:txBody>
      </p:sp>
    </p:spTree>
    <p:extLst>
      <p:ext uri="{BB962C8B-B14F-4D97-AF65-F5344CB8AC3E}">
        <p14:creationId xmlns:p14="http://schemas.microsoft.com/office/powerpoint/2010/main" val="2374078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D3D0C-D0F5-6135-FD70-29EB74A9AC60}"/>
              </a:ext>
            </a:extLst>
          </p:cNvPr>
          <p:cNvSpPr>
            <a:spLocks noGrp="1"/>
          </p:cNvSpPr>
          <p:nvPr>
            <p:ph type="ctrTitle"/>
          </p:nvPr>
        </p:nvSpPr>
        <p:spPr>
          <a:xfrm>
            <a:off x="516624" y="2258112"/>
            <a:ext cx="10974650" cy="4059887"/>
          </a:xfrm>
        </p:spPr>
        <p:txBody>
          <a:bodyPr/>
          <a:lstStyle/>
          <a:p>
            <a:r>
              <a:rPr lang="en-GB" sz="2400" dirty="0"/>
              <a:t>Worked with Software and QA for the last 14+ years.</a:t>
            </a:r>
            <a:br>
              <a:rPr lang="en-GB" sz="2400" dirty="0"/>
            </a:br>
            <a:br>
              <a:rPr lang="en-GB" sz="2400" dirty="0"/>
            </a:br>
            <a:r>
              <a:rPr lang="en-GB" sz="2400" dirty="0"/>
              <a:t>Worked with Safety-critical software (railways and defence)</a:t>
            </a:r>
            <a:br>
              <a:rPr lang="en-GB" sz="2400" dirty="0"/>
            </a:br>
            <a:br>
              <a:rPr lang="en-GB" sz="2400" dirty="0"/>
            </a:br>
            <a:r>
              <a:rPr lang="en-GB" sz="2400" dirty="0"/>
              <a:t>Passionate about cycling and table tennis.</a:t>
            </a:r>
            <a:br>
              <a:rPr lang="en-GB" sz="2400" dirty="0"/>
            </a:br>
            <a:br>
              <a:rPr lang="en-GB" sz="2400" dirty="0"/>
            </a:br>
            <a:r>
              <a:rPr lang="en-GB" sz="2400" dirty="0"/>
              <a:t>I believe that no one holds the absolute truth, and the key to success is debate and collaboration.</a:t>
            </a:r>
          </a:p>
        </p:txBody>
      </p:sp>
      <p:sp>
        <p:nvSpPr>
          <p:cNvPr id="3" name="Slide Number Placeholder 2">
            <a:extLst>
              <a:ext uri="{FF2B5EF4-FFF2-40B4-BE49-F238E27FC236}">
                <a16:creationId xmlns:a16="http://schemas.microsoft.com/office/drawing/2014/main" id="{E2B99ED9-DD9E-11AA-FAA0-7922AC55227D}"/>
              </a:ext>
            </a:extLst>
          </p:cNvPr>
          <p:cNvSpPr>
            <a:spLocks noGrp="1"/>
          </p:cNvSpPr>
          <p:nvPr>
            <p:ph type="sldNum" sz="quarter" idx="4"/>
          </p:nvPr>
        </p:nvSpPr>
        <p:spPr/>
        <p:txBody>
          <a:bodyPr/>
          <a:lstStyle/>
          <a:p>
            <a:fld id="{23AA811B-2EBD-4900-905E-5BE206449611}" type="slidenum">
              <a:rPr lang="en-GB" smtClean="0"/>
              <a:pPr/>
              <a:t>2</a:t>
            </a:fld>
            <a:endParaRPr lang="en-GB"/>
          </a:p>
        </p:txBody>
      </p:sp>
      <p:sp>
        <p:nvSpPr>
          <p:cNvPr id="4" name="Footer Placeholder 3">
            <a:extLst>
              <a:ext uri="{FF2B5EF4-FFF2-40B4-BE49-F238E27FC236}">
                <a16:creationId xmlns:a16="http://schemas.microsoft.com/office/drawing/2014/main" id="{2365C167-A152-A43E-9620-FEA42F2E7311}"/>
              </a:ext>
            </a:extLst>
          </p:cNvPr>
          <p:cNvSpPr>
            <a:spLocks noGrp="1"/>
          </p:cNvSpPr>
          <p:nvPr>
            <p:ph type="ftr" sz="quarter" idx="3"/>
          </p:nvPr>
        </p:nvSpPr>
        <p:spPr/>
        <p:txBody>
          <a:bodyPr/>
          <a:lstStyle/>
          <a:p>
            <a:endParaRPr lang="en-GB" dirty="0"/>
          </a:p>
        </p:txBody>
      </p:sp>
      <p:sp>
        <p:nvSpPr>
          <p:cNvPr id="5" name="Text Placeholder 4">
            <a:extLst>
              <a:ext uri="{FF2B5EF4-FFF2-40B4-BE49-F238E27FC236}">
                <a16:creationId xmlns:a16="http://schemas.microsoft.com/office/drawing/2014/main" id="{86170402-0122-BC88-63B7-41F3137F47BC}"/>
              </a:ext>
            </a:extLst>
          </p:cNvPr>
          <p:cNvSpPr>
            <a:spLocks noGrp="1"/>
          </p:cNvSpPr>
          <p:nvPr>
            <p:ph type="body" sz="quarter" idx="10"/>
          </p:nvPr>
        </p:nvSpPr>
        <p:spPr>
          <a:xfrm>
            <a:off x="516624" y="785568"/>
            <a:ext cx="8457693" cy="1114214"/>
          </a:xfrm>
        </p:spPr>
        <p:txBody>
          <a:bodyPr/>
          <a:lstStyle/>
          <a:p>
            <a:r>
              <a:rPr lang="en-GB" dirty="0">
                <a:solidFill>
                  <a:schemeClr val="accent2"/>
                </a:solidFill>
              </a:rPr>
              <a:t>About me</a:t>
            </a:r>
          </a:p>
        </p:txBody>
      </p:sp>
    </p:spTree>
    <p:extLst>
      <p:ext uri="{BB962C8B-B14F-4D97-AF65-F5344CB8AC3E}">
        <p14:creationId xmlns:p14="http://schemas.microsoft.com/office/powerpoint/2010/main" val="4133240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B25EED2-1FF2-EECA-8B5F-B09637C3D382}"/>
              </a:ext>
            </a:extLst>
          </p:cNvPr>
          <p:cNvSpPr>
            <a:spLocks noGrp="1"/>
          </p:cNvSpPr>
          <p:nvPr>
            <p:ph type="sldNum" sz="quarter" idx="4"/>
          </p:nvPr>
        </p:nvSpPr>
        <p:spPr/>
        <p:txBody>
          <a:bodyPr/>
          <a:lstStyle/>
          <a:p>
            <a:fld id="{23AA811B-2EBD-4900-905E-5BE206449611}" type="slidenum">
              <a:rPr lang="en-GB" smtClean="0"/>
              <a:pPr/>
              <a:t>3</a:t>
            </a:fld>
            <a:endParaRPr lang="en-GB"/>
          </a:p>
        </p:txBody>
      </p:sp>
      <p:sp>
        <p:nvSpPr>
          <p:cNvPr id="5" name="Text Placeholder 4">
            <a:extLst>
              <a:ext uri="{FF2B5EF4-FFF2-40B4-BE49-F238E27FC236}">
                <a16:creationId xmlns:a16="http://schemas.microsoft.com/office/drawing/2014/main" id="{CF7C2AC7-FE0A-3847-A8C8-CC63A3178BAD}"/>
              </a:ext>
            </a:extLst>
          </p:cNvPr>
          <p:cNvSpPr>
            <a:spLocks noGrp="1"/>
          </p:cNvSpPr>
          <p:nvPr>
            <p:ph type="body" sz="quarter" idx="10"/>
          </p:nvPr>
        </p:nvSpPr>
        <p:spPr>
          <a:xfrm>
            <a:off x="563071" y="567129"/>
            <a:ext cx="10192912" cy="1114214"/>
          </a:xfrm>
        </p:spPr>
        <p:txBody>
          <a:bodyPr/>
          <a:lstStyle/>
          <a:p>
            <a:r>
              <a:rPr lang="en-GB" dirty="0">
                <a:solidFill>
                  <a:schemeClr val="accent2"/>
                </a:solidFill>
              </a:rPr>
              <a:t>Where I work</a:t>
            </a:r>
          </a:p>
        </p:txBody>
      </p:sp>
      <p:sp>
        <p:nvSpPr>
          <p:cNvPr id="7" name="Rectangle 2">
            <a:extLst>
              <a:ext uri="{FF2B5EF4-FFF2-40B4-BE49-F238E27FC236}">
                <a16:creationId xmlns:a16="http://schemas.microsoft.com/office/drawing/2014/main" id="{5F3AD48D-2451-93C1-F90C-9BDFBDD5D8D4}"/>
              </a:ext>
            </a:extLst>
          </p:cNvPr>
          <p:cNvSpPr>
            <a:spLocks noGrp="1" noChangeArrowheads="1"/>
          </p:cNvSpPr>
          <p:nvPr>
            <p:ph type="ctrTitle"/>
          </p:nvPr>
        </p:nvSpPr>
        <p:spPr bwMode="auto">
          <a:xfrm>
            <a:off x="92336" y="2212589"/>
            <a:ext cx="10043134"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GB" sz="2400" dirty="0"/>
              <a:t>Danish company building mission‑critical software</a:t>
            </a:r>
            <a:br>
              <a:rPr lang="en-GB" sz="2400" dirty="0"/>
            </a:br>
            <a:br>
              <a:rPr lang="en-GB" sz="2400" dirty="0"/>
            </a:br>
            <a:r>
              <a:rPr lang="en-GB" sz="2400" dirty="0"/>
              <a:t>Domains: Healthcare, Defence, National Security, Critical Infrastructure</a:t>
            </a:r>
            <a:br>
              <a:rPr lang="en-GB" sz="2400" dirty="0"/>
            </a:br>
            <a:br>
              <a:rPr lang="en-GB" sz="2400" dirty="0"/>
            </a:br>
            <a:r>
              <a:rPr lang="en-GB" sz="2400" dirty="0"/>
              <a:t>Development </a:t>
            </a:r>
            <a:r>
              <a:rPr lang="en-GB" sz="2400" dirty="0" err="1"/>
              <a:t>centers</a:t>
            </a:r>
            <a:r>
              <a:rPr lang="en-GB" sz="2400" dirty="0"/>
              <a:t>: Aarhus, Copenhagen, Bucharest</a:t>
            </a:r>
            <a:br>
              <a:rPr lang="en-GB" sz="2400" dirty="0"/>
            </a:br>
            <a:br>
              <a:rPr lang="en-GB" sz="2400" dirty="0"/>
            </a:br>
            <a:r>
              <a:rPr lang="en-GB" sz="2400" dirty="0"/>
              <a:t>Focus: reliable systems supporting real‑world decisions</a:t>
            </a:r>
          </a:p>
        </p:txBody>
      </p:sp>
    </p:spTree>
    <p:extLst>
      <p:ext uri="{BB962C8B-B14F-4D97-AF65-F5344CB8AC3E}">
        <p14:creationId xmlns:p14="http://schemas.microsoft.com/office/powerpoint/2010/main" val="211886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8D2F57C-6CBB-543C-5CBE-56B4203BC0C8}"/>
              </a:ext>
            </a:extLst>
          </p:cNvPr>
          <p:cNvSpPr>
            <a:spLocks noGrp="1"/>
          </p:cNvSpPr>
          <p:nvPr>
            <p:ph type="sldNum" sz="quarter" idx="4"/>
          </p:nvPr>
        </p:nvSpPr>
        <p:spPr/>
        <p:txBody>
          <a:bodyPr/>
          <a:lstStyle/>
          <a:p>
            <a:fld id="{23AA811B-2EBD-4900-905E-5BE206449611}" type="slidenum">
              <a:rPr lang="en-GB" smtClean="0"/>
              <a:pPr/>
              <a:t>4</a:t>
            </a:fld>
            <a:endParaRPr lang="en-GB"/>
          </a:p>
        </p:txBody>
      </p:sp>
      <p:sp>
        <p:nvSpPr>
          <p:cNvPr id="4" name="Footer Placeholder 3">
            <a:extLst>
              <a:ext uri="{FF2B5EF4-FFF2-40B4-BE49-F238E27FC236}">
                <a16:creationId xmlns:a16="http://schemas.microsoft.com/office/drawing/2014/main" id="{4644EC97-0A88-5EA5-5BB6-E9FF390111D2}"/>
              </a:ext>
            </a:extLst>
          </p:cNvPr>
          <p:cNvSpPr>
            <a:spLocks noGrp="1"/>
          </p:cNvSpPr>
          <p:nvPr>
            <p:ph type="ftr" sz="quarter" idx="3"/>
          </p:nvPr>
        </p:nvSpPr>
        <p:spPr/>
        <p:txBody>
          <a:bodyPr/>
          <a:lstStyle/>
          <a:p>
            <a:endParaRPr lang="en-GB" dirty="0"/>
          </a:p>
        </p:txBody>
      </p:sp>
      <p:sp>
        <p:nvSpPr>
          <p:cNvPr id="5" name="Text Placeholder 4">
            <a:extLst>
              <a:ext uri="{FF2B5EF4-FFF2-40B4-BE49-F238E27FC236}">
                <a16:creationId xmlns:a16="http://schemas.microsoft.com/office/drawing/2014/main" id="{9DD861AF-8C13-BB36-3401-E96D128A7FF3}"/>
              </a:ext>
            </a:extLst>
          </p:cNvPr>
          <p:cNvSpPr>
            <a:spLocks noGrp="1"/>
          </p:cNvSpPr>
          <p:nvPr>
            <p:ph type="body" sz="quarter" idx="10"/>
          </p:nvPr>
        </p:nvSpPr>
        <p:spPr>
          <a:xfrm>
            <a:off x="572498" y="842129"/>
            <a:ext cx="8995708" cy="1114214"/>
          </a:xfrm>
        </p:spPr>
        <p:txBody>
          <a:bodyPr vert="horz" lIns="0" tIns="0" rIns="0" bIns="0" rtlCol="0" anchor="b">
            <a:noAutofit/>
          </a:bodyPr>
          <a:lstStyle/>
          <a:p>
            <a:r>
              <a:rPr lang="en-GB" dirty="0">
                <a:solidFill>
                  <a:schemeClr val="accent2"/>
                </a:solidFill>
              </a:rPr>
              <a:t>Defence and QA team</a:t>
            </a:r>
          </a:p>
        </p:txBody>
      </p:sp>
      <p:sp>
        <p:nvSpPr>
          <p:cNvPr id="9" name="Rectangle 4">
            <a:extLst>
              <a:ext uri="{FF2B5EF4-FFF2-40B4-BE49-F238E27FC236}">
                <a16:creationId xmlns:a16="http://schemas.microsoft.com/office/drawing/2014/main" id="{CAA08587-8510-0AC0-DCB3-14329481E9F9}"/>
              </a:ext>
            </a:extLst>
          </p:cNvPr>
          <p:cNvSpPr>
            <a:spLocks noGrp="1" noChangeArrowheads="1"/>
          </p:cNvSpPr>
          <p:nvPr>
            <p:ph type="ctrTitle"/>
          </p:nvPr>
        </p:nvSpPr>
        <p:spPr bwMode="auto">
          <a:xfrm>
            <a:off x="58294" y="2459708"/>
            <a:ext cx="12133706"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err="1">
                <a:ln>
                  <a:noFill/>
                </a:ln>
                <a:solidFill>
                  <a:schemeClr val="bg2"/>
                </a:solidFill>
                <a:effectLst/>
                <a:latin typeface="Arial" panose="020B0604020202020204" pitchFamily="34" charset="0"/>
              </a:rPr>
              <a:t>Defence</a:t>
            </a:r>
            <a:r>
              <a:rPr kumimoji="0" lang="en-US" altLang="en-US" sz="2400" b="1" i="0" u="none" strike="noStrike" cap="none" normalizeH="0" baseline="0" dirty="0">
                <a:ln>
                  <a:noFill/>
                </a:ln>
                <a:solidFill>
                  <a:schemeClr val="bg2"/>
                </a:solidFill>
                <a:effectLst/>
                <a:latin typeface="Arial" panose="020B0604020202020204" pitchFamily="34" charset="0"/>
              </a:rPr>
              <a:t> Core Business:</a:t>
            </a:r>
            <a:r>
              <a:rPr kumimoji="0" lang="en-US" altLang="en-US" sz="2400" b="0" i="0" u="none" strike="noStrike" cap="none" normalizeH="0" baseline="0" dirty="0">
                <a:ln>
                  <a:noFill/>
                </a:ln>
                <a:solidFill>
                  <a:schemeClr val="bg2"/>
                </a:solidFill>
                <a:effectLst/>
                <a:latin typeface="Arial" panose="020B0604020202020204" pitchFamily="34" charset="0"/>
              </a:rPr>
              <a:t> Command-and-control software for military operations. </a:t>
            </a:r>
            <a:br>
              <a:rPr kumimoji="0" lang="en-US" altLang="en-US" sz="2400" b="0" i="0" u="none" strike="noStrike" cap="none" normalizeH="0" baseline="0" dirty="0">
                <a:ln>
                  <a:noFill/>
                </a:ln>
                <a:solidFill>
                  <a:schemeClr val="bg2"/>
                </a:solidFill>
                <a:effectLst/>
                <a:latin typeface="Arial" panose="020B0604020202020204" pitchFamily="34" charset="0"/>
              </a:rPr>
            </a:br>
            <a:endParaRPr kumimoji="0" lang="en-US" altLang="en-US" sz="2400" b="0" i="0" u="none" strike="noStrike" cap="none" normalizeH="0" baseline="0" dirty="0">
              <a:ln>
                <a:noFill/>
              </a:ln>
              <a:solidFill>
                <a:schemeClr val="bg2"/>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bg2"/>
                </a:solidFill>
                <a:effectLst/>
                <a:latin typeface="Arial" panose="020B0604020202020204" pitchFamily="34" charset="0"/>
              </a:rPr>
              <a:t>Products:</a:t>
            </a:r>
            <a:r>
              <a:rPr kumimoji="0" lang="en-US" altLang="en-US" sz="2400" b="0" i="0" u="none" strike="noStrike" cap="none" normalizeH="0" baseline="0" dirty="0">
                <a:ln>
                  <a:noFill/>
                </a:ln>
                <a:solidFill>
                  <a:schemeClr val="bg2"/>
                </a:solidFill>
                <a:effectLst/>
                <a:latin typeface="Arial" panose="020B0604020202020204" pitchFamily="34" charset="0"/>
              </a:rPr>
              <a:t> Five main solutions. </a:t>
            </a:r>
            <a:br>
              <a:rPr kumimoji="0" lang="en-US" altLang="en-US" sz="2400" b="0" i="0" u="none" strike="noStrike" cap="none" normalizeH="0" baseline="0" dirty="0">
                <a:ln>
                  <a:noFill/>
                </a:ln>
                <a:solidFill>
                  <a:schemeClr val="bg2"/>
                </a:solidFill>
                <a:effectLst/>
                <a:latin typeface="Arial" panose="020B0604020202020204" pitchFamily="34" charset="0"/>
              </a:rPr>
            </a:br>
            <a:endParaRPr kumimoji="0" lang="en-US" altLang="en-US" sz="2400" b="0" i="0" u="none" strike="noStrike" cap="none" normalizeH="0" baseline="0" dirty="0">
              <a:ln>
                <a:noFill/>
              </a:ln>
              <a:solidFill>
                <a:schemeClr val="bg2"/>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bg2"/>
                </a:solidFill>
                <a:effectLst/>
                <a:latin typeface="Arial" panose="020B0604020202020204" pitchFamily="34" charset="0"/>
              </a:rPr>
              <a:t>QA Team:</a:t>
            </a:r>
            <a:r>
              <a:rPr kumimoji="0" lang="en-US" altLang="en-US" sz="2400" b="0" i="0" u="none" strike="noStrike" cap="none" normalizeH="0" baseline="0" dirty="0">
                <a:ln>
                  <a:noFill/>
                </a:ln>
                <a:solidFill>
                  <a:schemeClr val="bg2"/>
                </a:solidFill>
                <a:effectLst/>
                <a:latin typeface="Arial" panose="020B0604020202020204" pitchFamily="34" charset="0"/>
              </a:rPr>
              <a:t> 50+ specialists. </a:t>
            </a:r>
            <a:br>
              <a:rPr kumimoji="0" lang="en-US" altLang="en-US" sz="2400" b="0" i="0" u="none" strike="noStrike" cap="none" normalizeH="0" baseline="0" dirty="0">
                <a:ln>
                  <a:noFill/>
                </a:ln>
                <a:solidFill>
                  <a:schemeClr val="bg2"/>
                </a:solidFill>
                <a:effectLst/>
                <a:latin typeface="Arial" panose="020B0604020202020204" pitchFamily="34" charset="0"/>
              </a:rPr>
            </a:br>
            <a:endParaRPr kumimoji="0" lang="en-US" altLang="en-US" sz="2400" b="0" i="0" u="none" strike="noStrike" cap="none" normalizeH="0" baseline="0" dirty="0">
              <a:ln>
                <a:noFill/>
              </a:ln>
              <a:solidFill>
                <a:schemeClr val="bg2"/>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bg2"/>
                </a:solidFill>
                <a:effectLst/>
                <a:latin typeface="Arial" panose="020B0604020202020204" pitchFamily="34" charset="0"/>
              </a:rPr>
              <a:t>Impact:</a:t>
            </a:r>
            <a:r>
              <a:rPr kumimoji="0" lang="en-US" altLang="en-US" sz="2400" b="0" i="0" u="none" strike="noStrike" cap="none" normalizeH="0" baseline="0" dirty="0">
                <a:ln>
                  <a:noFill/>
                </a:ln>
                <a:solidFill>
                  <a:schemeClr val="bg2"/>
                </a:solidFill>
                <a:effectLst/>
                <a:latin typeface="Arial" panose="020B0604020202020204" pitchFamily="34" charset="0"/>
              </a:rPr>
              <a:t> Supports NATO and allied forces’ situational awareness and decision-making. </a:t>
            </a:r>
          </a:p>
        </p:txBody>
      </p:sp>
    </p:spTree>
    <p:extLst>
      <p:ext uri="{BB962C8B-B14F-4D97-AF65-F5344CB8AC3E}">
        <p14:creationId xmlns:p14="http://schemas.microsoft.com/office/powerpoint/2010/main" val="3237569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F9A14-29F8-6B97-EA9A-E6D4C7E97EDB}"/>
              </a:ext>
            </a:extLst>
          </p:cNvPr>
          <p:cNvSpPr>
            <a:spLocks noGrp="1"/>
          </p:cNvSpPr>
          <p:nvPr>
            <p:ph type="ctrTitle"/>
          </p:nvPr>
        </p:nvSpPr>
        <p:spPr>
          <a:xfrm>
            <a:off x="515938" y="2058746"/>
            <a:ext cx="10475716" cy="2341774"/>
          </a:xfrm>
        </p:spPr>
        <p:txBody>
          <a:bodyPr/>
          <a:lstStyle/>
          <a:p>
            <a:r>
              <a:rPr lang="en-GB" sz="2400" dirty="0"/>
              <a:t>Agile</a:t>
            </a:r>
            <a:br>
              <a:rPr lang="en-GB" sz="2400" dirty="0"/>
            </a:br>
            <a:r>
              <a:rPr lang="en-GB" sz="2400" dirty="0"/>
              <a:t>	</a:t>
            </a:r>
            <a:r>
              <a:rPr lang="en-GB" sz="2400" i="1" dirty="0"/>
              <a:t>2 weeks sprints</a:t>
            </a:r>
            <a:br>
              <a:rPr lang="en-GB" sz="2400" dirty="0"/>
            </a:br>
            <a:br>
              <a:rPr lang="en-GB" sz="2400" dirty="0"/>
            </a:br>
            <a:r>
              <a:rPr lang="en-GB" sz="2400" dirty="0"/>
              <a:t>FDD (Feature-Driven Development) processes</a:t>
            </a:r>
            <a:br>
              <a:rPr lang="en-GB" sz="2400" dirty="0"/>
            </a:br>
            <a:r>
              <a:rPr lang="en-GB" sz="2400" dirty="0"/>
              <a:t>	</a:t>
            </a:r>
            <a:r>
              <a:rPr lang="en-GB" sz="2400" i="1" dirty="0"/>
              <a:t>From Idea to implementation and delivered to the customer</a:t>
            </a:r>
            <a:br>
              <a:rPr lang="en-GB" sz="2400" dirty="0"/>
            </a:br>
            <a:br>
              <a:rPr lang="en-GB" sz="2400" dirty="0"/>
            </a:br>
            <a:r>
              <a:rPr lang="en-GB" sz="2400" dirty="0"/>
              <a:t>Component teams</a:t>
            </a:r>
            <a:br>
              <a:rPr lang="en-GB" sz="2400" dirty="0"/>
            </a:br>
            <a:r>
              <a:rPr lang="en-GB" sz="2400" dirty="0"/>
              <a:t>	</a:t>
            </a:r>
            <a:r>
              <a:rPr lang="en-GB" sz="2400" i="1" dirty="0"/>
              <a:t>Component teams with ownership over different components</a:t>
            </a:r>
            <a:br>
              <a:rPr lang="en-GB" sz="2400" dirty="0"/>
            </a:br>
            <a:br>
              <a:rPr lang="en-GB" sz="2400" dirty="0"/>
            </a:br>
            <a:r>
              <a:rPr lang="en-GB" sz="2400" dirty="0"/>
              <a:t>Different Projects</a:t>
            </a:r>
            <a:br>
              <a:rPr lang="en-GB" dirty="0"/>
            </a:br>
            <a:r>
              <a:rPr lang="en-GB" dirty="0"/>
              <a:t>	</a:t>
            </a:r>
            <a:r>
              <a:rPr lang="en-GB" sz="2400" i="1" dirty="0"/>
              <a:t>5 projects with dedicated teams</a:t>
            </a:r>
            <a:br>
              <a:rPr lang="en-GB" dirty="0"/>
            </a:br>
            <a:endParaRPr lang="en-GB" dirty="0"/>
          </a:p>
        </p:txBody>
      </p:sp>
      <p:sp>
        <p:nvSpPr>
          <p:cNvPr id="3" name="Slide Number Placeholder 2">
            <a:extLst>
              <a:ext uri="{FF2B5EF4-FFF2-40B4-BE49-F238E27FC236}">
                <a16:creationId xmlns:a16="http://schemas.microsoft.com/office/drawing/2014/main" id="{92B0DEEB-134B-7899-759A-A08B4F12F273}"/>
              </a:ext>
            </a:extLst>
          </p:cNvPr>
          <p:cNvSpPr>
            <a:spLocks noGrp="1"/>
          </p:cNvSpPr>
          <p:nvPr>
            <p:ph type="sldNum" sz="quarter" idx="4"/>
          </p:nvPr>
        </p:nvSpPr>
        <p:spPr/>
        <p:txBody>
          <a:bodyPr/>
          <a:lstStyle/>
          <a:p>
            <a:fld id="{23AA811B-2EBD-4900-905E-5BE206449611}" type="slidenum">
              <a:rPr lang="en-GB" smtClean="0"/>
              <a:pPr/>
              <a:t>5</a:t>
            </a:fld>
            <a:endParaRPr lang="en-GB"/>
          </a:p>
        </p:txBody>
      </p:sp>
      <p:sp>
        <p:nvSpPr>
          <p:cNvPr id="4" name="Footer Placeholder 3">
            <a:extLst>
              <a:ext uri="{FF2B5EF4-FFF2-40B4-BE49-F238E27FC236}">
                <a16:creationId xmlns:a16="http://schemas.microsoft.com/office/drawing/2014/main" id="{61CED401-2ACF-65DF-5717-7B026BD8DEAA}"/>
              </a:ext>
            </a:extLst>
          </p:cNvPr>
          <p:cNvSpPr>
            <a:spLocks noGrp="1"/>
          </p:cNvSpPr>
          <p:nvPr>
            <p:ph type="ftr" sz="quarter" idx="3"/>
          </p:nvPr>
        </p:nvSpPr>
        <p:spPr/>
        <p:txBody>
          <a:bodyPr/>
          <a:lstStyle/>
          <a:p>
            <a:endParaRPr lang="en-GB" dirty="0"/>
          </a:p>
        </p:txBody>
      </p:sp>
      <p:sp>
        <p:nvSpPr>
          <p:cNvPr id="5" name="Text Placeholder 4">
            <a:extLst>
              <a:ext uri="{FF2B5EF4-FFF2-40B4-BE49-F238E27FC236}">
                <a16:creationId xmlns:a16="http://schemas.microsoft.com/office/drawing/2014/main" id="{1A5EE8CA-0354-D4BC-9034-108B797D60B7}"/>
              </a:ext>
            </a:extLst>
          </p:cNvPr>
          <p:cNvSpPr>
            <a:spLocks noGrp="1"/>
          </p:cNvSpPr>
          <p:nvPr>
            <p:ph type="body" sz="quarter" idx="10"/>
          </p:nvPr>
        </p:nvSpPr>
        <p:spPr>
          <a:xfrm>
            <a:off x="515938" y="944532"/>
            <a:ext cx="9438767" cy="1114214"/>
          </a:xfrm>
        </p:spPr>
        <p:txBody>
          <a:bodyPr/>
          <a:lstStyle/>
          <a:p>
            <a:r>
              <a:rPr lang="en-GB" dirty="0">
                <a:solidFill>
                  <a:schemeClr val="accent2"/>
                </a:solidFill>
              </a:rPr>
              <a:t>Our Way of Working</a:t>
            </a:r>
          </a:p>
        </p:txBody>
      </p:sp>
    </p:spTree>
    <p:extLst>
      <p:ext uri="{BB962C8B-B14F-4D97-AF65-F5344CB8AC3E}">
        <p14:creationId xmlns:p14="http://schemas.microsoft.com/office/powerpoint/2010/main" val="1920430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DA68D194-BB8C-A626-AD9C-A2034A78BDE9}"/>
              </a:ext>
            </a:extLst>
          </p:cNvPr>
          <p:cNvSpPr>
            <a:spLocks noGrp="1"/>
          </p:cNvSpPr>
          <p:nvPr>
            <p:ph type="ctrTitle"/>
          </p:nvPr>
        </p:nvSpPr>
        <p:spPr>
          <a:xfrm>
            <a:off x="184732" y="1089025"/>
            <a:ext cx="3789750" cy="3087050"/>
          </a:xfrm>
        </p:spPr>
        <p:txBody>
          <a:bodyPr/>
          <a:lstStyle/>
          <a:p>
            <a:r>
              <a:rPr lang="en-GB" dirty="0"/>
              <a:t>At what stage of development are you involved as a QA?</a:t>
            </a:r>
            <a:br>
              <a:rPr lang="en-GB" dirty="0"/>
            </a:br>
            <a:endParaRPr lang="en-US" dirty="0"/>
          </a:p>
        </p:txBody>
      </p:sp>
      <p:sp>
        <p:nvSpPr>
          <p:cNvPr id="4" name="Footer Placeholder 3">
            <a:extLst>
              <a:ext uri="{FF2B5EF4-FFF2-40B4-BE49-F238E27FC236}">
                <a16:creationId xmlns:a16="http://schemas.microsoft.com/office/drawing/2014/main" id="{54391FC8-5436-E28B-9F9E-3A18E3387380}"/>
              </a:ext>
            </a:extLst>
          </p:cNvPr>
          <p:cNvSpPr>
            <a:spLocks noGrp="1"/>
          </p:cNvSpPr>
          <p:nvPr>
            <p:ph type="ftr" sz="quarter" idx="3"/>
          </p:nvPr>
        </p:nvSpPr>
        <p:spPr>
          <a:xfrm>
            <a:off x="539807" y="6318000"/>
            <a:ext cx="5554800" cy="144000"/>
          </a:xfrm>
        </p:spPr>
        <p:txBody>
          <a:bodyPr anchor="b">
            <a:normAutofit/>
          </a:bodyPr>
          <a:lstStyle/>
          <a:p>
            <a:pPr>
              <a:spcAft>
                <a:spcPts val="600"/>
              </a:spcAft>
            </a:pPr>
            <a:endParaRPr lang="en-GB" dirty="0"/>
          </a:p>
        </p:txBody>
      </p:sp>
      <p:sp>
        <p:nvSpPr>
          <p:cNvPr id="3" name="Slide Number Placeholder 2">
            <a:extLst>
              <a:ext uri="{FF2B5EF4-FFF2-40B4-BE49-F238E27FC236}">
                <a16:creationId xmlns:a16="http://schemas.microsoft.com/office/drawing/2014/main" id="{F4B2FD05-741D-4221-C21A-846D23BCB0B0}"/>
              </a:ext>
            </a:extLst>
          </p:cNvPr>
          <p:cNvSpPr>
            <a:spLocks noGrp="1"/>
          </p:cNvSpPr>
          <p:nvPr>
            <p:ph type="sldNum" sz="quarter" idx="4"/>
          </p:nvPr>
        </p:nvSpPr>
        <p:spPr>
          <a:xfrm>
            <a:off x="11313692" y="6318000"/>
            <a:ext cx="335521" cy="144000"/>
          </a:xfrm>
        </p:spPr>
        <p:txBody>
          <a:bodyPr anchor="b">
            <a:normAutofit/>
          </a:bodyPr>
          <a:lstStyle/>
          <a:p>
            <a:pPr>
              <a:spcAft>
                <a:spcPts val="600"/>
              </a:spcAft>
            </a:pPr>
            <a:fld id="{23AA811B-2EBD-4900-905E-5BE206449611}" type="slidenum">
              <a:rPr lang="en-GB" smtClean="0"/>
              <a:pPr>
                <a:spcAft>
                  <a:spcPts val="600"/>
                </a:spcAft>
              </a:pPr>
              <a:t>6</a:t>
            </a:fld>
            <a:endParaRPr lang="en-GB"/>
          </a:p>
        </p:txBody>
      </p:sp>
      <p:pic>
        <p:nvPicPr>
          <p:cNvPr id="8" name="Picture 7">
            <a:extLst>
              <a:ext uri="{FF2B5EF4-FFF2-40B4-BE49-F238E27FC236}">
                <a16:creationId xmlns:a16="http://schemas.microsoft.com/office/drawing/2014/main" id="{4643FB9A-5044-00F2-3012-A47326A0DED3}"/>
              </a:ext>
            </a:extLst>
          </p:cNvPr>
          <p:cNvPicPr>
            <a:picLocks noChangeAspect="1"/>
          </p:cNvPicPr>
          <p:nvPr/>
        </p:nvPicPr>
        <p:blipFill>
          <a:blip r:embed="rId2"/>
          <a:srcRect r="-1" b="14452"/>
          <a:stretch>
            <a:fillRect/>
          </a:stretch>
        </p:blipFill>
        <p:spPr>
          <a:xfrm>
            <a:off x="6094607" y="0"/>
            <a:ext cx="6097587" cy="6857990"/>
          </a:xfrm>
          <a:prstGeom prst="rect">
            <a:avLst/>
          </a:prstGeom>
          <a:noFill/>
        </p:spPr>
      </p:pic>
      <p:sp>
        <p:nvSpPr>
          <p:cNvPr id="6" name="Rectangle 1">
            <a:extLst>
              <a:ext uri="{FF2B5EF4-FFF2-40B4-BE49-F238E27FC236}">
                <a16:creationId xmlns:a16="http://schemas.microsoft.com/office/drawing/2014/main" id="{2E7058DB-AC22-E3D6-0225-73391773741A}"/>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ts val="600"/>
              </a:spcAft>
              <a:buClrTx/>
              <a:buSzTx/>
              <a:buFontTx/>
              <a:buNone/>
              <a:tabLst/>
            </a:pPr>
            <a:br>
              <a:rPr kumimoji="0" lang="en-US" altLang="en-US" b="0" i="0" u="none" strike="noStrike" cap="none" normalizeH="0" baseline="0">
                <a:ln>
                  <a:noFill/>
                </a:ln>
                <a:solidFill>
                  <a:schemeClr val="tx1"/>
                </a:solidFill>
                <a:effectLst/>
                <a:latin typeface="Arial" panose="020B0604020202020204" pitchFamily="34" charset="0"/>
              </a:rPr>
            </a:br>
            <a:endParaRPr kumimoji="0" lang="en-US" altLang="en-US"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81919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D8BB537-75CB-B63E-111A-B8F78B15CE0B}"/>
              </a:ext>
            </a:extLst>
          </p:cNvPr>
          <p:cNvSpPr>
            <a:spLocks noGrp="1"/>
          </p:cNvSpPr>
          <p:nvPr>
            <p:ph type="sldNum" sz="quarter" idx="4"/>
          </p:nvPr>
        </p:nvSpPr>
        <p:spPr/>
        <p:txBody>
          <a:bodyPr/>
          <a:lstStyle/>
          <a:p>
            <a:fld id="{23AA811B-2EBD-4900-905E-5BE206449611}" type="slidenum">
              <a:rPr lang="en-GB" smtClean="0"/>
              <a:pPr/>
              <a:t>7</a:t>
            </a:fld>
            <a:endParaRPr lang="en-GB"/>
          </a:p>
        </p:txBody>
      </p:sp>
      <p:sp>
        <p:nvSpPr>
          <p:cNvPr id="4" name="Footer Placeholder 3">
            <a:extLst>
              <a:ext uri="{FF2B5EF4-FFF2-40B4-BE49-F238E27FC236}">
                <a16:creationId xmlns:a16="http://schemas.microsoft.com/office/drawing/2014/main" id="{28729823-C099-DF27-3981-A880B3362427}"/>
              </a:ext>
            </a:extLst>
          </p:cNvPr>
          <p:cNvSpPr>
            <a:spLocks noGrp="1"/>
          </p:cNvSpPr>
          <p:nvPr>
            <p:ph type="ftr" sz="quarter" idx="3"/>
          </p:nvPr>
        </p:nvSpPr>
        <p:spPr/>
        <p:txBody>
          <a:bodyPr/>
          <a:lstStyle/>
          <a:p>
            <a:r>
              <a:rPr lang="en-GB"/>
              <a:t>PENDING CLASSIFICATION  |  SSE/XXXXX/YYY/ZZZZ  $Revision: xx.xx $</a:t>
            </a:r>
          </a:p>
        </p:txBody>
      </p:sp>
      <p:sp>
        <p:nvSpPr>
          <p:cNvPr id="5" name="Text Placeholder 4">
            <a:extLst>
              <a:ext uri="{FF2B5EF4-FFF2-40B4-BE49-F238E27FC236}">
                <a16:creationId xmlns:a16="http://schemas.microsoft.com/office/drawing/2014/main" id="{CFA0887D-34A5-5603-169C-9F780D59D568}"/>
              </a:ext>
            </a:extLst>
          </p:cNvPr>
          <p:cNvSpPr>
            <a:spLocks noGrp="1"/>
          </p:cNvSpPr>
          <p:nvPr>
            <p:ph type="body" sz="quarter" idx="10"/>
          </p:nvPr>
        </p:nvSpPr>
        <p:spPr>
          <a:xfrm>
            <a:off x="515938" y="197962"/>
            <a:ext cx="5370513" cy="3714161"/>
          </a:xfrm>
        </p:spPr>
        <p:txBody>
          <a:bodyPr/>
          <a:lstStyle/>
          <a:p>
            <a:r>
              <a:rPr lang="en-GB" sz="4000" dirty="0">
                <a:solidFill>
                  <a:schemeClr val="bg1"/>
                </a:solidFill>
              </a:rPr>
              <a:t>What makes it easier for you to pick up a task from another team?</a:t>
            </a:r>
          </a:p>
          <a:p>
            <a:endParaRPr lang="en-GB" sz="4000" dirty="0">
              <a:solidFill>
                <a:schemeClr val="bg1"/>
              </a:solidFill>
            </a:endParaRPr>
          </a:p>
        </p:txBody>
      </p:sp>
      <p:pic>
        <p:nvPicPr>
          <p:cNvPr id="6" name="Picture 5">
            <a:extLst>
              <a:ext uri="{FF2B5EF4-FFF2-40B4-BE49-F238E27FC236}">
                <a16:creationId xmlns:a16="http://schemas.microsoft.com/office/drawing/2014/main" id="{A331F6D7-F36E-7146-C32A-2B5A63EDD55B}"/>
              </a:ext>
            </a:extLst>
          </p:cNvPr>
          <p:cNvPicPr>
            <a:picLocks noChangeAspect="1"/>
          </p:cNvPicPr>
          <p:nvPr/>
        </p:nvPicPr>
        <p:blipFill>
          <a:blip r:embed="rId2"/>
          <a:srcRect r="-1" b="14452"/>
          <a:stretch>
            <a:fillRect/>
          </a:stretch>
        </p:blipFill>
        <p:spPr>
          <a:xfrm>
            <a:off x="6094607" y="0"/>
            <a:ext cx="6097587" cy="6857990"/>
          </a:xfrm>
          <a:prstGeom prst="rect">
            <a:avLst/>
          </a:prstGeom>
          <a:noFill/>
        </p:spPr>
      </p:pic>
    </p:spTree>
    <p:extLst>
      <p:ext uri="{BB962C8B-B14F-4D97-AF65-F5344CB8AC3E}">
        <p14:creationId xmlns:p14="http://schemas.microsoft.com/office/powerpoint/2010/main" val="3382305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DA47A-462D-ED10-ACA2-08822122C221}"/>
              </a:ext>
            </a:extLst>
          </p:cNvPr>
          <p:cNvSpPr>
            <a:spLocks noGrp="1"/>
          </p:cNvSpPr>
          <p:nvPr>
            <p:ph type="ctrTitle"/>
          </p:nvPr>
        </p:nvSpPr>
        <p:spPr>
          <a:xfrm>
            <a:off x="303229" y="2366128"/>
            <a:ext cx="11585541" cy="3006644"/>
          </a:xfrm>
        </p:spPr>
        <p:txBody>
          <a:bodyPr/>
          <a:lstStyle/>
          <a:p>
            <a:r>
              <a:rPr lang="en-GB" sz="2400" dirty="0"/>
              <a:t>Reduce Cost and Risk</a:t>
            </a:r>
            <a:br>
              <a:rPr lang="en-GB" sz="2400" dirty="0"/>
            </a:br>
            <a:r>
              <a:rPr lang="en-GB" sz="2400" dirty="0"/>
              <a:t>	</a:t>
            </a:r>
            <a:r>
              <a:rPr lang="en-GB" sz="2000" i="1" dirty="0"/>
              <a:t>Issues found early cost less to resolve. </a:t>
            </a:r>
            <a:br>
              <a:rPr lang="en-GB" sz="2000" i="1" dirty="0"/>
            </a:br>
            <a:r>
              <a:rPr lang="en-GB" sz="2000" i="1" dirty="0"/>
              <a:t>	How we do that?  - &gt; Static Testing</a:t>
            </a:r>
            <a:br>
              <a:rPr lang="en-GB" sz="2000" i="1" dirty="0"/>
            </a:br>
            <a:br>
              <a:rPr lang="en-GB" sz="2400" i="1" dirty="0"/>
            </a:br>
            <a:r>
              <a:rPr lang="en-GB" sz="2400" dirty="0"/>
              <a:t>Accelerate Delivery</a:t>
            </a:r>
            <a:br>
              <a:rPr lang="en-GB" sz="2400" dirty="0"/>
            </a:br>
            <a:r>
              <a:rPr lang="en-GB" sz="2400" dirty="0"/>
              <a:t>	</a:t>
            </a:r>
            <a:r>
              <a:rPr lang="en-GB" sz="2000" i="1" dirty="0"/>
              <a:t>Rapid feedback minimize rework.</a:t>
            </a:r>
            <a:br>
              <a:rPr lang="en-GB" sz="2000" i="1" dirty="0"/>
            </a:br>
            <a:r>
              <a:rPr lang="en-GB" sz="2000" i="1" dirty="0"/>
              <a:t>	How we do that? -&gt; Questions and answers</a:t>
            </a:r>
            <a:br>
              <a:rPr lang="en-GB" sz="2000" i="1" dirty="0"/>
            </a:br>
            <a:br>
              <a:rPr lang="en-GB" sz="2400" dirty="0"/>
            </a:br>
            <a:r>
              <a:rPr lang="en-GB" sz="2400" dirty="0"/>
              <a:t>Build Shared Ownership of Quality</a:t>
            </a:r>
            <a:br>
              <a:rPr lang="en-GB" sz="2400" dirty="0"/>
            </a:br>
            <a:r>
              <a:rPr lang="en-GB" sz="2400" dirty="0"/>
              <a:t>	</a:t>
            </a:r>
            <a:r>
              <a:rPr lang="en-GB" sz="2000" i="1" dirty="0"/>
              <a:t>Improve collaborations between developers and testers.</a:t>
            </a:r>
            <a:br>
              <a:rPr lang="en-GB" sz="2000" i="1" dirty="0"/>
            </a:br>
            <a:r>
              <a:rPr lang="en-GB" sz="2000" i="1" dirty="0"/>
              <a:t>	How we do that? -&gt; Teamwork</a:t>
            </a:r>
            <a:br>
              <a:rPr lang="en-GB" i="1" dirty="0"/>
            </a:br>
            <a:br>
              <a:rPr lang="en-GB" i="1" dirty="0"/>
            </a:br>
            <a:br>
              <a:rPr lang="en-GB" i="1" dirty="0"/>
            </a:br>
            <a:endParaRPr lang="en-GB" i="1" dirty="0"/>
          </a:p>
        </p:txBody>
      </p:sp>
      <p:sp>
        <p:nvSpPr>
          <p:cNvPr id="3" name="Slide Number Placeholder 2">
            <a:extLst>
              <a:ext uri="{FF2B5EF4-FFF2-40B4-BE49-F238E27FC236}">
                <a16:creationId xmlns:a16="http://schemas.microsoft.com/office/drawing/2014/main" id="{618842E5-F22B-5827-A1E2-9F744C3DF991}"/>
              </a:ext>
            </a:extLst>
          </p:cNvPr>
          <p:cNvSpPr>
            <a:spLocks noGrp="1"/>
          </p:cNvSpPr>
          <p:nvPr>
            <p:ph type="sldNum" sz="quarter" idx="4"/>
          </p:nvPr>
        </p:nvSpPr>
        <p:spPr/>
        <p:txBody>
          <a:bodyPr/>
          <a:lstStyle/>
          <a:p>
            <a:fld id="{23AA811B-2EBD-4900-905E-5BE206449611}" type="slidenum">
              <a:rPr lang="en-GB" smtClean="0"/>
              <a:pPr/>
              <a:t>8</a:t>
            </a:fld>
            <a:endParaRPr lang="en-GB"/>
          </a:p>
        </p:txBody>
      </p:sp>
      <p:sp>
        <p:nvSpPr>
          <p:cNvPr id="4" name="Footer Placeholder 3">
            <a:extLst>
              <a:ext uri="{FF2B5EF4-FFF2-40B4-BE49-F238E27FC236}">
                <a16:creationId xmlns:a16="http://schemas.microsoft.com/office/drawing/2014/main" id="{BE95B313-139D-42ED-1040-C389CB288442}"/>
              </a:ext>
            </a:extLst>
          </p:cNvPr>
          <p:cNvSpPr>
            <a:spLocks noGrp="1"/>
          </p:cNvSpPr>
          <p:nvPr>
            <p:ph type="ftr" sz="quarter" idx="3"/>
          </p:nvPr>
        </p:nvSpPr>
        <p:spPr/>
        <p:txBody>
          <a:bodyPr/>
          <a:lstStyle/>
          <a:p>
            <a:endParaRPr lang="en-GB" dirty="0"/>
          </a:p>
        </p:txBody>
      </p:sp>
      <p:sp>
        <p:nvSpPr>
          <p:cNvPr id="5" name="Text Placeholder 4">
            <a:extLst>
              <a:ext uri="{FF2B5EF4-FFF2-40B4-BE49-F238E27FC236}">
                <a16:creationId xmlns:a16="http://schemas.microsoft.com/office/drawing/2014/main" id="{CDD53747-E41A-31DA-D374-77D0A7018F8C}"/>
              </a:ext>
            </a:extLst>
          </p:cNvPr>
          <p:cNvSpPr>
            <a:spLocks noGrp="1"/>
          </p:cNvSpPr>
          <p:nvPr>
            <p:ph type="body" sz="quarter" idx="10"/>
          </p:nvPr>
        </p:nvSpPr>
        <p:spPr>
          <a:xfrm>
            <a:off x="1175814" y="1002385"/>
            <a:ext cx="8910866" cy="1114214"/>
          </a:xfrm>
        </p:spPr>
        <p:txBody>
          <a:bodyPr/>
          <a:lstStyle/>
          <a:p>
            <a:r>
              <a:rPr lang="en-GB" dirty="0">
                <a:solidFill>
                  <a:schemeClr val="accent2"/>
                </a:solidFill>
              </a:rPr>
              <a:t>Why</a:t>
            </a:r>
            <a:r>
              <a:rPr lang="en-GB" dirty="0"/>
              <a:t> </a:t>
            </a:r>
            <a:r>
              <a:rPr lang="en-GB" dirty="0">
                <a:solidFill>
                  <a:schemeClr val="accent2"/>
                </a:solidFill>
              </a:rPr>
              <a:t>Shift-left ?</a:t>
            </a:r>
            <a:endParaRPr lang="en-GB" dirty="0"/>
          </a:p>
        </p:txBody>
      </p:sp>
    </p:spTree>
    <p:extLst>
      <p:ext uri="{BB962C8B-B14F-4D97-AF65-F5344CB8AC3E}">
        <p14:creationId xmlns:p14="http://schemas.microsoft.com/office/powerpoint/2010/main" val="549742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5B3BE-2D45-4F15-8812-CFBC949B8610}"/>
              </a:ext>
            </a:extLst>
          </p:cNvPr>
          <p:cNvSpPr>
            <a:spLocks noGrp="1"/>
          </p:cNvSpPr>
          <p:nvPr>
            <p:ph type="ctrTitle"/>
          </p:nvPr>
        </p:nvSpPr>
        <p:spPr>
          <a:xfrm>
            <a:off x="235670" y="2182586"/>
            <a:ext cx="11440392" cy="4010824"/>
          </a:xfrm>
        </p:spPr>
        <p:txBody>
          <a:bodyPr/>
          <a:lstStyle/>
          <a:p>
            <a:r>
              <a:rPr lang="en-GB" sz="2400" dirty="0"/>
              <a:t>Hard to takeover tasks started by other teammates</a:t>
            </a:r>
            <a:br>
              <a:rPr lang="en-GB" sz="2400" dirty="0"/>
            </a:br>
            <a:br>
              <a:rPr lang="en-GB" sz="2400" dirty="0"/>
            </a:br>
            <a:r>
              <a:rPr lang="en-GB" sz="2400" dirty="0"/>
              <a:t>Defects found late in the process</a:t>
            </a:r>
            <a:br>
              <a:rPr lang="en-GB" sz="2400" dirty="0"/>
            </a:br>
            <a:br>
              <a:rPr lang="en-GB" sz="2400" dirty="0"/>
            </a:br>
            <a:r>
              <a:rPr lang="en-GB" sz="2400" dirty="0"/>
              <a:t>Poor collaboration between teams and projects</a:t>
            </a:r>
            <a:br>
              <a:rPr lang="en-GB" dirty="0"/>
            </a:br>
            <a:br>
              <a:rPr lang="en-GB" dirty="0"/>
            </a:br>
            <a:endParaRPr lang="en-GB" dirty="0"/>
          </a:p>
        </p:txBody>
      </p:sp>
      <p:sp>
        <p:nvSpPr>
          <p:cNvPr id="3" name="Slide Number Placeholder 2">
            <a:extLst>
              <a:ext uri="{FF2B5EF4-FFF2-40B4-BE49-F238E27FC236}">
                <a16:creationId xmlns:a16="http://schemas.microsoft.com/office/drawing/2014/main" id="{33023A72-F47F-B979-A92C-96E1E7D01573}"/>
              </a:ext>
            </a:extLst>
          </p:cNvPr>
          <p:cNvSpPr>
            <a:spLocks noGrp="1"/>
          </p:cNvSpPr>
          <p:nvPr>
            <p:ph type="sldNum" sz="quarter" idx="4"/>
          </p:nvPr>
        </p:nvSpPr>
        <p:spPr/>
        <p:txBody>
          <a:bodyPr/>
          <a:lstStyle/>
          <a:p>
            <a:fld id="{23AA811B-2EBD-4900-905E-5BE206449611}" type="slidenum">
              <a:rPr lang="en-GB" smtClean="0"/>
              <a:pPr/>
              <a:t>9</a:t>
            </a:fld>
            <a:endParaRPr lang="en-GB"/>
          </a:p>
        </p:txBody>
      </p:sp>
      <p:sp>
        <p:nvSpPr>
          <p:cNvPr id="4" name="Footer Placeholder 3">
            <a:extLst>
              <a:ext uri="{FF2B5EF4-FFF2-40B4-BE49-F238E27FC236}">
                <a16:creationId xmlns:a16="http://schemas.microsoft.com/office/drawing/2014/main" id="{59062FD5-0218-3EEF-5B5F-ACDC1C6DD5B0}"/>
              </a:ext>
            </a:extLst>
          </p:cNvPr>
          <p:cNvSpPr>
            <a:spLocks noGrp="1"/>
          </p:cNvSpPr>
          <p:nvPr>
            <p:ph type="ftr" sz="quarter" idx="3"/>
          </p:nvPr>
        </p:nvSpPr>
        <p:spPr/>
        <p:txBody>
          <a:bodyPr/>
          <a:lstStyle/>
          <a:p>
            <a:r>
              <a:rPr lang="en-GB"/>
              <a:t>PENDING CLASSIFICATION  |  SSE/XXXXX/YYY/ZZZZ  $Revision: xx.xx $</a:t>
            </a:r>
          </a:p>
        </p:txBody>
      </p:sp>
      <p:sp>
        <p:nvSpPr>
          <p:cNvPr id="5" name="Text Placeholder 4">
            <a:extLst>
              <a:ext uri="{FF2B5EF4-FFF2-40B4-BE49-F238E27FC236}">
                <a16:creationId xmlns:a16="http://schemas.microsoft.com/office/drawing/2014/main" id="{527D0C98-2E38-3EE7-779E-7DC1A1E8700C}"/>
              </a:ext>
            </a:extLst>
          </p:cNvPr>
          <p:cNvSpPr>
            <a:spLocks noGrp="1"/>
          </p:cNvSpPr>
          <p:nvPr>
            <p:ph type="body" sz="quarter" idx="10"/>
          </p:nvPr>
        </p:nvSpPr>
        <p:spPr>
          <a:xfrm>
            <a:off x="515938" y="776141"/>
            <a:ext cx="10799204" cy="1114214"/>
          </a:xfrm>
        </p:spPr>
        <p:txBody>
          <a:bodyPr/>
          <a:lstStyle/>
          <a:p>
            <a:r>
              <a:rPr lang="en-GB" dirty="0">
                <a:solidFill>
                  <a:schemeClr val="accent2"/>
                </a:solidFill>
              </a:rPr>
              <a:t>Challenges we faced !</a:t>
            </a:r>
          </a:p>
        </p:txBody>
      </p:sp>
    </p:spTree>
    <p:extLst>
      <p:ext uri="{BB962C8B-B14F-4D97-AF65-F5344CB8AC3E}">
        <p14:creationId xmlns:p14="http://schemas.microsoft.com/office/powerpoint/2010/main" val="22199166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Systematic">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ystematic 2026">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72000" tIns="36000" rIns="72000" bIns="36000" rtlCol="0" anchor="ctr"/>
      <a:lstStyle>
        <a:defPPr algn="ctr">
          <a:defRPr sz="2000" noProof="0" dirty="0" err="1"/>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1"/>
          </a:solidFill>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defPPr>
      </a:lstStyle>
    </a:txDef>
  </a:objectDefaults>
  <a:extraClrSchemeLst/>
  <a:extLst>
    <a:ext uri="{05A4C25C-085E-4340-85A3-A5531E510DB2}">
      <thm15:themeFamily xmlns:thm15="http://schemas.microsoft.com/office/thememl/2012/main" name="Presentation6" id="{06A82224-4A2D-43CD-BF62-CE39E6C826FF}" vid="{5AF75E35-E495-4917-B9C6-5E64C52F1D43}"/>
    </a:ext>
  </a:extLst>
</a:theme>
</file>

<file path=ppt/theme/theme2.xml><?xml version="1.0" encoding="utf-8"?>
<a:theme xmlns:a="http://schemas.openxmlformats.org/drawingml/2006/main" name="Office-tema">
  <a:themeElements>
    <a:clrScheme name="Systematic">
      <a:dk1>
        <a:srgbClr val="000000"/>
      </a:dk1>
      <a:lt1>
        <a:srgbClr val="FFFFFF"/>
      </a:lt1>
      <a:dk2>
        <a:srgbClr val="A0AAB0"/>
      </a:dk2>
      <a:lt2>
        <a:srgbClr val="F0F3F6"/>
      </a:lt2>
      <a:accent1>
        <a:srgbClr val="009BE6"/>
      </a:accent1>
      <a:accent2>
        <a:srgbClr val="141446"/>
      </a:accent2>
      <a:accent3>
        <a:srgbClr val="193CBE"/>
      </a:accent3>
      <a:accent4>
        <a:srgbClr val="0AD2EB"/>
      </a:accent4>
      <a:accent5>
        <a:srgbClr val="FF7837"/>
      </a:accent5>
      <a:accent6>
        <a:srgbClr val="DCE2E6"/>
      </a:accent6>
      <a:hlink>
        <a:srgbClr val="009BE6"/>
      </a:hlink>
      <a:folHlink>
        <a:srgbClr val="141446"/>
      </a:folHlink>
    </a:clrScheme>
    <a:fontScheme name="Systematic">
      <a:majorFont>
        <a:latin typeface="Roboto"/>
        <a:ea typeface=""/>
        <a:cs typeface=""/>
      </a:majorFont>
      <a:minorFont>
        <a:latin typeface="Roboto"/>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ystematic">
      <a:dk1>
        <a:srgbClr val="000000"/>
      </a:dk1>
      <a:lt1>
        <a:srgbClr val="FFFFFF"/>
      </a:lt1>
      <a:dk2>
        <a:srgbClr val="A0AAB0"/>
      </a:dk2>
      <a:lt2>
        <a:srgbClr val="F0F3F6"/>
      </a:lt2>
      <a:accent1>
        <a:srgbClr val="009BE6"/>
      </a:accent1>
      <a:accent2>
        <a:srgbClr val="141446"/>
      </a:accent2>
      <a:accent3>
        <a:srgbClr val="193CBE"/>
      </a:accent3>
      <a:accent4>
        <a:srgbClr val="0AD2EB"/>
      </a:accent4>
      <a:accent5>
        <a:srgbClr val="FF7837"/>
      </a:accent5>
      <a:accent6>
        <a:srgbClr val="DCE2E6"/>
      </a:accent6>
      <a:hlink>
        <a:srgbClr val="009BE6"/>
      </a:hlink>
      <a:folHlink>
        <a:srgbClr val="141446"/>
      </a:folHlink>
    </a:clrScheme>
    <a:fontScheme name="Systematic">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AD5E2437080B4D8BF1957820C38741" ma:contentTypeVersion="27" ma:contentTypeDescription="Create a new document." ma:contentTypeScope="" ma:versionID="3ca6010a57cbc96f70fa05ad39103030">
  <xsd:schema xmlns:xsd="http://www.w3.org/2001/XMLSchema" xmlns:xs="http://www.w3.org/2001/XMLSchema" xmlns:p="http://schemas.microsoft.com/office/2006/metadata/properties" xmlns:ns1="http://schemas.microsoft.com/sharepoint/v3" xmlns:ns2="7bfb2bac-4930-42e7-b692-21c3e41c2ef9" xmlns:ns3="2778823f-2323-4779-9d53-57b7956bc8ec" xmlns:ns4="http://schemas.microsoft.com/sharepoint/v3/fields" targetNamespace="http://schemas.microsoft.com/office/2006/metadata/properties" ma:root="true" ma:fieldsID="1f2d9b9425c17e3547d4bc899c6cf141" ns1:_="" ns2:_="" ns3:_="" ns4:_="">
    <xsd:import namespace="http://schemas.microsoft.com/sharepoint/v3"/>
    <xsd:import namespace="7bfb2bac-4930-42e7-b692-21c3e41c2ef9"/>
    <xsd:import namespace="2778823f-2323-4779-9d53-57b7956bc8ec"/>
    <xsd:import namespace="http://schemas.microsoft.com/sharepoint/v3/fields"/>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Comments" minOccurs="0"/>
                <xsd:element ref="ns4:_Status" minOccurs="0"/>
                <xsd:element ref="ns4:TaskDueDate" minOccurs="0"/>
                <xsd:element ref="ns4:_Publisher" minOccurs="0"/>
                <xsd:element ref="ns2:ToBeReviewed" minOccurs="0"/>
                <xsd:element ref="ns2:MediaServiceSearchPropertie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33" nillable="true" ma:displayName="Unified Compliance Policy Properties" ma:hidden="true" ma:internalName="_ip_UnifiedCompliancePolicyProperties">
      <xsd:simpleType>
        <xsd:restriction base="dms:Note"/>
      </xsd:simpleType>
    </xsd:element>
    <xsd:element name="_ip_UnifiedCompliancePolicyUIAction" ma:index="3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fb2bac-4930-42e7-b692-21c3e41c2e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82649bf-6f23-4b17-a43c-507f27331a2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Comments" ma:index="25" nillable="true" ma:displayName="Comments" ma:format="Dropdown" ma:internalName="Comments">
      <xsd:simpleType>
        <xsd:restriction base="dms:Note">
          <xsd:maxLength value="255"/>
        </xsd:restriction>
      </xsd:simpleType>
    </xsd:element>
    <xsd:element name="ToBeReviewed" ma:index="30" nillable="true" ma:displayName="ToBeReviewed" ma:format="Dropdown" ma:internalName="ToBeReviewed">
      <xsd:simpleType>
        <xsd:restriction base="dms:Choice">
          <xsd:enumeration value="Yes"/>
          <xsd:enumeration value="No"/>
        </xsd:restriction>
      </xsd:simpleType>
    </xsd:element>
    <xsd:element name="MediaServiceSearchProperties" ma:index="31" nillable="true" ma:displayName="MediaServiceSearchProperties" ma:hidden="true" ma:internalName="MediaServiceSearchProperties" ma:readOnly="true">
      <xsd:simpleType>
        <xsd:restriction base="dms:Note"/>
      </xsd:simpleType>
    </xsd:element>
    <xsd:element name="MediaServiceBillingMetadata" ma:index="3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8823f-2323-4779-9d53-57b7956bc8e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2809b39-dfb2-4cf8-a9b0-ec8f1d7722b6}" ma:internalName="TaxCatchAll" ma:showField="CatchAllData" ma:web="2778823f-2323-4779-9d53-57b7956bc8e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26"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TaskDueDate" ma:index="27" nillable="true" ma:displayName="Due Date" ma:format="DateOnly" ma:internalName="TaskDueDate">
      <xsd:simpleType>
        <xsd:restriction base="dms:DateTime"/>
      </xsd:simpleType>
    </xsd:element>
    <xsd:element name="_Publisher" ma:index="29" nillable="true" ma:displayName="Publisher" ma:description="The person, organization or service that published this resource" ma:internalName="_Publisher">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8"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omments xmlns="7bfb2bac-4930-42e7-b692-21c3e41c2ef9" xsi:nil="true"/>
    <_Publisher xmlns="http://schemas.microsoft.com/sharepoint/v3/fields" xsi:nil="true"/>
    <_Status xmlns="http://schemas.microsoft.com/sharepoint/v3/fields">Not Started</_Status>
    <TaskDueDate xmlns="http://schemas.microsoft.com/sharepoint/v3/fields" xsi:nil="true"/>
    <lcf76f155ced4ddcb4097134ff3c332f xmlns="7bfb2bac-4930-42e7-b692-21c3e41c2ef9">
      <Terms xmlns="http://schemas.microsoft.com/office/infopath/2007/PartnerControls"/>
    </lcf76f155ced4ddcb4097134ff3c332f>
    <ToBeReviewed xmlns="7bfb2bac-4930-42e7-b692-21c3e41c2ef9" xsi:nil="true"/>
    <TaxCatchAll xmlns="2778823f-2323-4779-9d53-57b7956bc8ec"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B7BC539-243E-4E5F-9FA8-4B8F89A83A75}">
  <ds:schemaRefs>
    <ds:schemaRef ds:uri="2778823f-2323-4779-9d53-57b7956bc8ec"/>
    <ds:schemaRef ds:uri="7bfb2bac-4930-42e7-b692-21c3e41c2ef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3/field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57058C8-2FC5-41DC-9811-116B4CFB2FFC}">
  <ds:schemaRefs>
    <ds:schemaRef ds:uri="http://schemas.microsoft.com/sharepoint/v3/contenttype/forms"/>
  </ds:schemaRefs>
</ds:datastoreItem>
</file>

<file path=customXml/itemProps3.xml><?xml version="1.0" encoding="utf-8"?>
<ds:datastoreItem xmlns:ds="http://schemas.openxmlformats.org/officeDocument/2006/customXml" ds:itemID="{9371EDDD-1684-40D3-B77F-80044B1C347B}">
  <ds:schemaRefs>
    <ds:schemaRef ds:uri="2778823f-2323-4779-9d53-57b7956bc8ec"/>
    <ds:schemaRef ds:uri="http://purl.org/dc/terms/"/>
    <ds:schemaRef ds:uri="http://schemas.microsoft.com/sharepoint/v3/fields"/>
    <ds:schemaRef ds:uri="http://schemas.microsoft.com/sharepoint/v3"/>
    <ds:schemaRef ds:uri="http://purl.org/dc/elements/1.1/"/>
    <ds:schemaRef ds:uri="http://purl.org/dc/dcmityp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7bfb2bac-4930-42e7-b692-21c3e41c2ef9"/>
    <ds:schemaRef ds:uri="http://www.w3.org/XML/1998/namespace"/>
  </ds:schemaRefs>
</ds:datastoreItem>
</file>

<file path=docMetadata/LabelInfo.xml><?xml version="1.0" encoding="utf-8"?>
<clbl:labelList xmlns:clbl="http://schemas.microsoft.com/office/2020/mipLabelMetadata">
  <clbl:label id="{7f6211b1-7c5c-4277-8403-c0ccbd7f0408}" enabled="0" method="" siteId="{7f6211b1-7c5c-4277-8403-c0ccbd7f0408}" removed="1"/>
</clbl:labelList>
</file>

<file path=docProps/app.xml><?xml version="1.0" encoding="utf-8"?>
<Properties xmlns="http://schemas.openxmlformats.org/officeDocument/2006/extended-properties" xmlns:vt="http://schemas.openxmlformats.org/officeDocument/2006/docPropsVTypes">
  <Template>Systematic</Template>
  <TotalTime>0</TotalTime>
  <Words>541</Words>
  <Application>Microsoft Office PowerPoint</Application>
  <PresentationFormat>Widescreen</PresentationFormat>
  <Paragraphs>44</Paragraphs>
  <Slides>13</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7" baseType="lpstr">
      <vt:lpstr>Arial</vt:lpstr>
      <vt:lpstr>Roboto</vt:lpstr>
      <vt:lpstr>Systematic</vt:lpstr>
      <vt:lpstr>think-cell Slide</vt:lpstr>
      <vt:lpstr>Shift-Left Strategy Static Testing</vt:lpstr>
      <vt:lpstr>Worked with Software and QA for the last 14+ years.  Worked with Safety-critical software (railways and defence)  Passionate about cycling and table tennis.  I believe that no one holds the absolute truth, and the key to success is debate and collaboration.</vt:lpstr>
      <vt:lpstr>Danish company building mission‑critical software  Domains: Healthcare, Defence, National Security, Critical Infrastructure  Development centers: Aarhus, Copenhagen, Bucharest  Focus: reliable systems supporting real‑world decisions</vt:lpstr>
      <vt:lpstr>Defence Core Business: Command-and-control software for military operations.   Products: Five main solutions.   QA Team: 50+ specialists.   Impact: Supports NATO and allied forces’ situational awareness and decision-making. </vt:lpstr>
      <vt:lpstr>Agile  2 weeks sprints  FDD (Feature-Driven Development) processes  From Idea to implementation and delivered to the customer  Component teams  Component teams with ownership over different components  Different Projects  5 projects with dedicated teams </vt:lpstr>
      <vt:lpstr>At what stage of development are you involved as a QA? </vt:lpstr>
      <vt:lpstr>PowerPoint Presentation</vt:lpstr>
      <vt:lpstr>Reduce Cost and Risk  Issues found early cost less to resolve.   How we do that?  - &gt; Static Testing  Accelerate Delivery  Rapid feedback minimize rework.  How we do that? -&gt; Questions and answers  Build Shared Ownership of Quality  Improve collaborations between developers and testers.  How we do that? -&gt; Teamwork   </vt:lpstr>
      <vt:lpstr>Hard to takeover tasks started by other teammates  Defects found late in the process  Poor collaboration between teams and projects  </vt:lpstr>
      <vt:lpstr>Created template for test strategy.  Focus on Brainstorm, test environment needs, integration tests and automation    Involved experienced people reviews  Senior testers, with experience in different are, were involved in reviewing test strategies  Workflow with 4 phases  Kick-off-&gt; Understanding the Test Assignment-&gt;Estimates-&gt;Test Strategy  </vt:lpstr>
      <vt:lpstr>Collaboration improved between team members and projects  Defects found earlier in the process   Knowledge sharing improved  Unified way of working  </vt:lpstr>
      <vt:lpstr>Receive feedback about our static testing improvements.  Improve E2E coverage  Use more AI in our daily work.  Modular way of creating test cases.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Cristian Usov</dc:creator>
  <cp:lastModifiedBy>Cristian Usov</cp:lastModifiedBy>
  <cp:revision>7</cp:revision>
  <cp:lastPrinted>2025-11-07T09:01:13Z</cp:lastPrinted>
  <dcterms:created xsi:type="dcterms:W3CDTF">2026-03-24T14:59:25Z</dcterms:created>
  <dcterms:modified xsi:type="dcterms:W3CDTF">2026-03-27T08:24:32Z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0x01010087AD5E2437080B4D8BF1957820C38741</vt:lpwstr>
  </property>
  <property fmtid="{D5CDD505-2E9C-101B-9397-08002B2CF9AE}" pid="3" name="MediaServiceImageTags">
    <vt:lpwstr/>
  </property>
</Properties>
</file>